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63" r:id="rId3"/>
    <p:sldId id="256" r:id="rId4"/>
    <p:sldId id="257" r:id="rId5"/>
    <p:sldId id="259" r:id="rId6"/>
    <p:sldId id="258" r:id="rId7"/>
    <p:sldId id="264" r:id="rId8"/>
    <p:sldId id="261" r:id="rId9"/>
    <p:sldId id="267" r:id="rId10"/>
    <p:sldId id="262" r:id="rId11"/>
    <p:sldId id="270" r:id="rId12"/>
    <p:sldId id="260" r:id="rId13"/>
    <p:sldId id="269" r:id="rId14"/>
    <p:sldId id="265" r:id="rId15"/>
    <p:sldId id="26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96112-3B4E-4CD6-9ADE-1F06C4EAFA8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95C72C9-EA7F-4B63-8F4A-3B42505822E7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 smtClean="0"/>
            <a:t>взрослые</a:t>
          </a:r>
          <a:endParaRPr lang="ru-RU" dirty="0"/>
        </a:p>
      </dgm:t>
    </dgm:pt>
    <dgm:pt modelId="{4A85B214-0A46-4F91-A060-9562ABD2B165}" type="parTrans" cxnId="{F0138C2B-6AC8-482C-AA67-D69293041F68}">
      <dgm:prSet/>
      <dgm:spPr/>
      <dgm:t>
        <a:bodyPr/>
        <a:lstStyle/>
        <a:p>
          <a:endParaRPr lang="ru-RU"/>
        </a:p>
      </dgm:t>
    </dgm:pt>
    <dgm:pt modelId="{8A7881D0-D98B-4354-9272-EE180B3A12F3}" type="sibTrans" cxnId="{F0138C2B-6AC8-482C-AA67-D69293041F68}">
      <dgm:prSet/>
      <dgm:spPr/>
      <dgm:t>
        <a:bodyPr/>
        <a:lstStyle/>
        <a:p>
          <a:endParaRPr lang="ru-RU"/>
        </a:p>
      </dgm:t>
    </dgm:pt>
    <dgm:pt modelId="{2A0FBEF9-E362-4DA7-B04E-E6CD1FBC9B42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ребенок с ОВЗ</a:t>
          </a:r>
          <a:endParaRPr lang="ru-RU" dirty="0"/>
        </a:p>
      </dgm:t>
    </dgm:pt>
    <dgm:pt modelId="{1A79835A-EF88-4D45-A4AB-4513019E0009}" type="parTrans" cxnId="{42EA0CD5-A72F-45D1-920D-06E856ADDF61}">
      <dgm:prSet/>
      <dgm:spPr/>
      <dgm:t>
        <a:bodyPr/>
        <a:lstStyle/>
        <a:p>
          <a:endParaRPr lang="ru-RU"/>
        </a:p>
      </dgm:t>
    </dgm:pt>
    <dgm:pt modelId="{9A5606B1-AB5C-4032-B6A5-B9E4AA8B3D6C}" type="sibTrans" cxnId="{42EA0CD5-A72F-45D1-920D-06E856ADDF61}">
      <dgm:prSet/>
      <dgm:spPr/>
      <dgm:t>
        <a:bodyPr/>
        <a:lstStyle/>
        <a:p>
          <a:endParaRPr lang="ru-RU"/>
        </a:p>
      </dgm:t>
    </dgm:pt>
    <dgm:pt modelId="{1B894DCE-4C34-4C82-92E0-8CD5225C6C61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dirty="0" smtClean="0"/>
            <a:t>сверстники</a:t>
          </a:r>
          <a:endParaRPr lang="ru-RU" dirty="0"/>
        </a:p>
      </dgm:t>
    </dgm:pt>
    <dgm:pt modelId="{6CC8CA6A-4B18-4667-B8CF-2488E01B26D7}" type="parTrans" cxnId="{A3A9C526-DD07-44E3-A33D-26103D62708D}">
      <dgm:prSet/>
      <dgm:spPr/>
      <dgm:t>
        <a:bodyPr/>
        <a:lstStyle/>
        <a:p>
          <a:endParaRPr lang="ru-RU"/>
        </a:p>
      </dgm:t>
    </dgm:pt>
    <dgm:pt modelId="{E85E2A88-F22E-4252-8A09-5B1FB75555D0}" type="sibTrans" cxnId="{A3A9C526-DD07-44E3-A33D-26103D62708D}">
      <dgm:prSet/>
      <dgm:spPr/>
      <dgm:t>
        <a:bodyPr/>
        <a:lstStyle/>
        <a:p>
          <a:endParaRPr lang="ru-RU"/>
        </a:p>
      </dgm:t>
    </dgm:pt>
    <dgm:pt modelId="{048C33E0-2B5E-4960-81E2-CA7A2CC523AA}" type="pres">
      <dgm:prSet presAssocID="{5FB96112-3B4E-4CD6-9ADE-1F06C4EAFA84}" presName="compositeShape" presStyleCnt="0">
        <dgm:presLayoutVars>
          <dgm:dir/>
          <dgm:resizeHandles/>
        </dgm:presLayoutVars>
      </dgm:prSet>
      <dgm:spPr/>
    </dgm:pt>
    <dgm:pt modelId="{01A7705D-E7CC-49AF-8F0F-E5DF5B10C33D}" type="pres">
      <dgm:prSet presAssocID="{5FB96112-3B4E-4CD6-9ADE-1F06C4EAFA84}" presName="pyramid" presStyleLbl="node1" presStyleIdx="0" presStyleCnt="1" custLinFactX="-45025" custLinFactNeighborX="-100000" custLinFactNeighborY="1012"/>
      <dgm:spPr>
        <a:solidFill>
          <a:srgbClr val="00B050"/>
        </a:solidFill>
      </dgm:spPr>
    </dgm:pt>
    <dgm:pt modelId="{7793149F-67C5-42B2-9049-16DDDAAE8DE4}" type="pres">
      <dgm:prSet presAssocID="{5FB96112-3B4E-4CD6-9ADE-1F06C4EAFA84}" presName="theList" presStyleCnt="0"/>
      <dgm:spPr/>
    </dgm:pt>
    <dgm:pt modelId="{481C4B76-42CB-492F-A8A5-0996A912547D}" type="pres">
      <dgm:prSet presAssocID="{895C72C9-EA7F-4B63-8F4A-3B42505822E7}" presName="aNode" presStyleLbl="fgAcc1" presStyleIdx="0" presStyleCnt="3" custLinFactY="-229" custLinFactNeighborX="-887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2A05F-1BA3-465A-A1AE-478C990D14CC}" type="pres">
      <dgm:prSet presAssocID="{895C72C9-EA7F-4B63-8F4A-3B42505822E7}" presName="aSpace" presStyleCnt="0"/>
      <dgm:spPr/>
    </dgm:pt>
    <dgm:pt modelId="{8B2A62B5-700B-4141-923C-333F217C2A86}" type="pres">
      <dgm:prSet presAssocID="{2A0FBEF9-E362-4DA7-B04E-E6CD1FBC9B42}" presName="aNode" presStyleLbl="fgAcc1" presStyleIdx="1" presStyleCnt="3" custLinFactX="-61801" custLinFactY="142471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78C66-1410-4E9A-9453-BA509B3276E4}" type="pres">
      <dgm:prSet presAssocID="{2A0FBEF9-E362-4DA7-B04E-E6CD1FBC9B42}" presName="aSpace" presStyleCnt="0"/>
      <dgm:spPr/>
    </dgm:pt>
    <dgm:pt modelId="{5014127C-938B-4BD4-86B3-512FF4B9B6CE}" type="pres">
      <dgm:prSet presAssocID="{1B894DCE-4C34-4C82-92E0-8CD5225C6C61}" presName="aNode" presStyleLbl="fgAcc1" presStyleIdx="2" presStyleCnt="3" custLinFactY="92471" custLinFactNeighborX="-3419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33B69-1B85-4915-9751-117EF6FC586A}" type="pres">
      <dgm:prSet presAssocID="{1B894DCE-4C34-4C82-92E0-8CD5225C6C61}" presName="aSpace" presStyleCnt="0"/>
      <dgm:spPr/>
    </dgm:pt>
  </dgm:ptLst>
  <dgm:cxnLst>
    <dgm:cxn modelId="{263C4746-36A2-4FE6-A2AA-8EFC24729C64}" type="presOf" srcId="{2A0FBEF9-E362-4DA7-B04E-E6CD1FBC9B42}" destId="{8B2A62B5-700B-4141-923C-333F217C2A86}" srcOrd="0" destOrd="0" presId="urn:microsoft.com/office/officeart/2005/8/layout/pyramid2"/>
    <dgm:cxn modelId="{3CBDF333-4967-4C21-ACBF-865B688C2B90}" type="presOf" srcId="{895C72C9-EA7F-4B63-8F4A-3B42505822E7}" destId="{481C4B76-42CB-492F-A8A5-0996A912547D}" srcOrd="0" destOrd="0" presId="urn:microsoft.com/office/officeart/2005/8/layout/pyramid2"/>
    <dgm:cxn modelId="{F0138C2B-6AC8-482C-AA67-D69293041F68}" srcId="{5FB96112-3B4E-4CD6-9ADE-1F06C4EAFA84}" destId="{895C72C9-EA7F-4B63-8F4A-3B42505822E7}" srcOrd="0" destOrd="0" parTransId="{4A85B214-0A46-4F91-A060-9562ABD2B165}" sibTransId="{8A7881D0-D98B-4354-9272-EE180B3A12F3}"/>
    <dgm:cxn modelId="{D817244E-90A3-4EAD-9941-2715194D18A4}" type="presOf" srcId="{1B894DCE-4C34-4C82-92E0-8CD5225C6C61}" destId="{5014127C-938B-4BD4-86B3-512FF4B9B6CE}" srcOrd="0" destOrd="0" presId="urn:microsoft.com/office/officeart/2005/8/layout/pyramid2"/>
    <dgm:cxn modelId="{0225384E-FCF1-462E-ACC1-1D3234BC867B}" type="presOf" srcId="{5FB96112-3B4E-4CD6-9ADE-1F06C4EAFA84}" destId="{048C33E0-2B5E-4960-81E2-CA7A2CC523AA}" srcOrd="0" destOrd="0" presId="urn:microsoft.com/office/officeart/2005/8/layout/pyramid2"/>
    <dgm:cxn modelId="{A3A9C526-DD07-44E3-A33D-26103D62708D}" srcId="{5FB96112-3B4E-4CD6-9ADE-1F06C4EAFA84}" destId="{1B894DCE-4C34-4C82-92E0-8CD5225C6C61}" srcOrd="2" destOrd="0" parTransId="{6CC8CA6A-4B18-4667-B8CF-2488E01B26D7}" sibTransId="{E85E2A88-F22E-4252-8A09-5B1FB75555D0}"/>
    <dgm:cxn modelId="{42EA0CD5-A72F-45D1-920D-06E856ADDF61}" srcId="{5FB96112-3B4E-4CD6-9ADE-1F06C4EAFA84}" destId="{2A0FBEF9-E362-4DA7-B04E-E6CD1FBC9B42}" srcOrd="1" destOrd="0" parTransId="{1A79835A-EF88-4D45-A4AB-4513019E0009}" sibTransId="{9A5606B1-AB5C-4032-B6A5-B9E4AA8B3D6C}"/>
    <dgm:cxn modelId="{C36A5DB9-57C3-4B0F-A1B7-CECC3BE06C1D}" type="presParOf" srcId="{048C33E0-2B5E-4960-81E2-CA7A2CC523AA}" destId="{01A7705D-E7CC-49AF-8F0F-E5DF5B10C33D}" srcOrd="0" destOrd="0" presId="urn:microsoft.com/office/officeart/2005/8/layout/pyramid2"/>
    <dgm:cxn modelId="{7E1D5E98-C80E-4DA8-ADC5-5752C7490B96}" type="presParOf" srcId="{048C33E0-2B5E-4960-81E2-CA7A2CC523AA}" destId="{7793149F-67C5-42B2-9049-16DDDAAE8DE4}" srcOrd="1" destOrd="0" presId="urn:microsoft.com/office/officeart/2005/8/layout/pyramid2"/>
    <dgm:cxn modelId="{AC1201AE-87C9-4E85-9598-4C484D13CDF2}" type="presParOf" srcId="{7793149F-67C5-42B2-9049-16DDDAAE8DE4}" destId="{481C4B76-42CB-492F-A8A5-0996A912547D}" srcOrd="0" destOrd="0" presId="urn:microsoft.com/office/officeart/2005/8/layout/pyramid2"/>
    <dgm:cxn modelId="{5F13F854-A47E-4F7B-AEF2-DF4CA93F28F7}" type="presParOf" srcId="{7793149F-67C5-42B2-9049-16DDDAAE8DE4}" destId="{C442A05F-1BA3-465A-A1AE-478C990D14CC}" srcOrd="1" destOrd="0" presId="urn:microsoft.com/office/officeart/2005/8/layout/pyramid2"/>
    <dgm:cxn modelId="{562CFD24-4F05-4F8B-84F1-17D2B4B522B6}" type="presParOf" srcId="{7793149F-67C5-42B2-9049-16DDDAAE8DE4}" destId="{8B2A62B5-700B-4141-923C-333F217C2A86}" srcOrd="2" destOrd="0" presId="urn:microsoft.com/office/officeart/2005/8/layout/pyramid2"/>
    <dgm:cxn modelId="{E9A6C6E1-8CB3-45EC-816E-9B756974DBB4}" type="presParOf" srcId="{7793149F-67C5-42B2-9049-16DDDAAE8DE4}" destId="{91178C66-1410-4E9A-9453-BA509B3276E4}" srcOrd="3" destOrd="0" presId="urn:microsoft.com/office/officeart/2005/8/layout/pyramid2"/>
    <dgm:cxn modelId="{94416444-B33A-4F90-8431-DC74C4BF3E7F}" type="presParOf" srcId="{7793149F-67C5-42B2-9049-16DDDAAE8DE4}" destId="{5014127C-938B-4BD4-86B3-512FF4B9B6CE}" srcOrd="4" destOrd="0" presId="urn:microsoft.com/office/officeart/2005/8/layout/pyramid2"/>
    <dgm:cxn modelId="{94A1801B-1C45-4EBE-86D5-EDD4128654EB}" type="presParOf" srcId="{7793149F-67C5-42B2-9049-16DDDAAE8DE4}" destId="{F5733B69-1B85-4915-9751-117EF6FC58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3B749-5BBF-4DAB-BA3C-2FB1865499D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020E2F-E8B5-458C-B91D-BF857FBD205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РАЗВИТИЯ ЛИЧНОСТИ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CC32C-6C0D-40F4-AC4D-D2E2CE382B19}" type="parTrans" cxnId="{4ED68314-D117-41CA-B54B-D0A5EE22D26A}">
      <dgm:prSet/>
      <dgm:spPr/>
      <dgm:t>
        <a:bodyPr/>
        <a:lstStyle/>
        <a:p>
          <a:endParaRPr lang="ru-RU"/>
        </a:p>
      </dgm:t>
    </dgm:pt>
    <dgm:pt modelId="{5F38D774-FDB4-4DA3-AC1A-AFB23FD22C81}" type="sibTrans" cxnId="{4ED68314-D117-41CA-B54B-D0A5EE22D26A}">
      <dgm:prSet/>
      <dgm:spPr/>
      <dgm:t>
        <a:bodyPr/>
        <a:lstStyle/>
        <a:p>
          <a:endParaRPr lang="ru-RU"/>
        </a:p>
      </dgm:t>
    </dgm:pt>
    <dgm:pt modelId="{853C865E-C4FD-4A53-B714-51D24AF3DED4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СПОРТИВНО-ОЗДОРОВИТЕЛЬНОЕ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DA6C2-DB53-4DC8-A5C0-1C929E07C13A}" type="parTrans" cxnId="{99035123-117C-4CBA-838A-682351196C10}">
      <dgm:prSet/>
      <dgm:spPr/>
      <dgm:t>
        <a:bodyPr/>
        <a:lstStyle/>
        <a:p>
          <a:endParaRPr lang="ru-RU"/>
        </a:p>
      </dgm:t>
    </dgm:pt>
    <dgm:pt modelId="{9BAE4C1B-3023-438D-9673-92B97932AC9B}" type="sibTrans" cxnId="{99035123-117C-4CBA-838A-682351196C10}">
      <dgm:prSet/>
      <dgm:spPr/>
      <dgm:t>
        <a:bodyPr/>
        <a:lstStyle/>
        <a:p>
          <a:endParaRPr lang="ru-RU"/>
        </a:p>
      </dgm:t>
    </dgm:pt>
    <dgm:pt modelId="{C6FA5100-159A-4B0B-ADF7-65758491AA5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DF2D6-BE93-41E6-B20C-1F7B552E6A16}" type="parTrans" cxnId="{DC3B587E-06A5-47C8-B4BB-34AA4149A40E}">
      <dgm:prSet/>
      <dgm:spPr/>
      <dgm:t>
        <a:bodyPr/>
        <a:lstStyle/>
        <a:p>
          <a:endParaRPr lang="ru-RU"/>
        </a:p>
      </dgm:t>
    </dgm:pt>
    <dgm:pt modelId="{9E1ACDB8-5FA8-4E9E-BBD5-9AD91E89F9CB}" type="sibTrans" cxnId="{DC3B587E-06A5-47C8-B4BB-34AA4149A40E}">
      <dgm:prSet/>
      <dgm:spPr/>
      <dgm:t>
        <a:bodyPr/>
        <a:lstStyle/>
        <a:p>
          <a:endParaRPr lang="ru-RU"/>
        </a:p>
      </dgm:t>
    </dgm:pt>
    <dgm:pt modelId="{01AD2A4E-C863-4880-8FFE-9CFDE9206D0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  <a:r>
            <a:rPr lang="ru-RU" sz="1300" dirty="0" smtClean="0"/>
            <a:t> </a:t>
          </a:r>
          <a:endParaRPr lang="ru-RU" sz="1300" dirty="0"/>
        </a:p>
      </dgm:t>
    </dgm:pt>
    <dgm:pt modelId="{B201D786-57CA-4BDF-A80A-9C9FD46096D4}" type="parTrans" cxnId="{6ABA3C02-3B7B-4D58-B600-B5A7895B660B}">
      <dgm:prSet/>
      <dgm:spPr/>
      <dgm:t>
        <a:bodyPr/>
        <a:lstStyle/>
        <a:p>
          <a:endParaRPr lang="ru-RU"/>
        </a:p>
      </dgm:t>
    </dgm:pt>
    <dgm:pt modelId="{15099F5E-C781-4DE9-BA73-E30033E0710B}" type="sibTrans" cxnId="{6ABA3C02-3B7B-4D58-B600-B5A7895B660B}">
      <dgm:prSet/>
      <dgm:spPr/>
      <dgm:t>
        <a:bodyPr/>
        <a:lstStyle/>
        <a:p>
          <a:endParaRPr lang="ru-RU"/>
        </a:p>
      </dgm:t>
    </dgm:pt>
    <dgm:pt modelId="{B5BCB6FF-6A5F-46D2-8401-C927711FCE58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ИНТЕЛЛЕКТУАЛЬНОЕ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28F92-9870-4198-8F7B-B418192DA218}" type="parTrans" cxnId="{5EDC5690-4CC3-434A-AA85-1FF01D6E66FB}">
      <dgm:prSet/>
      <dgm:spPr/>
      <dgm:t>
        <a:bodyPr/>
        <a:lstStyle/>
        <a:p>
          <a:endParaRPr lang="ru-RU"/>
        </a:p>
      </dgm:t>
    </dgm:pt>
    <dgm:pt modelId="{BF7B5C7C-77B3-4C1D-BEDC-435284054B03}" type="sibTrans" cxnId="{5EDC5690-4CC3-434A-AA85-1FF01D6E66FB}">
      <dgm:prSet/>
      <dgm:spPr/>
      <dgm:t>
        <a:bodyPr/>
        <a:lstStyle/>
        <a:p>
          <a:endParaRPr lang="ru-RU"/>
        </a:p>
      </dgm:t>
    </dgm:pt>
    <dgm:pt modelId="{ED8FF4CA-4586-4F33-A86F-7F29AC19BC7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ОБЩЕКУЛЬТУРНОЕ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9072E-3E7D-4821-B678-A154C3270D62}" type="sibTrans" cxnId="{2C1EDF87-3C86-4A49-AC67-6F13DED682CA}">
      <dgm:prSet/>
      <dgm:spPr/>
      <dgm:t>
        <a:bodyPr/>
        <a:lstStyle/>
        <a:p>
          <a:endParaRPr lang="ru-RU"/>
        </a:p>
      </dgm:t>
    </dgm:pt>
    <dgm:pt modelId="{76C45C77-BA2E-492C-BA6B-B2D80220D8AA}" type="parTrans" cxnId="{2C1EDF87-3C86-4A49-AC67-6F13DED682CA}">
      <dgm:prSet/>
      <dgm:spPr/>
      <dgm:t>
        <a:bodyPr/>
        <a:lstStyle/>
        <a:p>
          <a:endParaRPr lang="ru-RU"/>
        </a:p>
      </dgm:t>
    </dgm:pt>
    <dgm:pt modelId="{ACE52760-FA7B-41E1-8F62-582ED600186B}" type="pres">
      <dgm:prSet presAssocID="{2CE3B749-5BBF-4DAB-BA3C-2FB1865499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302D02-765F-4B9D-8829-7B99CC3741B7}" type="pres">
      <dgm:prSet presAssocID="{A6020E2F-E8B5-458C-B91D-BF857FBD2050}" presName="centerShape" presStyleLbl="node0" presStyleIdx="0" presStyleCnt="1" custScaleX="195151" custScaleY="134310"/>
      <dgm:spPr/>
      <dgm:t>
        <a:bodyPr/>
        <a:lstStyle/>
        <a:p>
          <a:endParaRPr lang="ru-RU"/>
        </a:p>
      </dgm:t>
    </dgm:pt>
    <dgm:pt modelId="{2EB59E46-FA5D-410E-8AAF-0D143B18AF8F}" type="pres">
      <dgm:prSet presAssocID="{A45DA6C2-DB53-4DC8-A5C0-1C929E07C13A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F67B6CC-D3B3-4675-9B2F-4A57A397D632}" type="pres">
      <dgm:prSet presAssocID="{A45DA6C2-DB53-4DC8-A5C0-1C929E07C13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4C8095B-9115-4BF3-9893-8E19F322DEC4}" type="pres">
      <dgm:prSet presAssocID="{853C865E-C4FD-4A53-B714-51D24AF3DED4}" presName="node" presStyleLbl="node1" presStyleIdx="0" presStyleCnt="5" custScaleX="218498" custScaleY="87272" custRadScaleRad="105147" custRadScaleInc="1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46F16-5149-4B0B-9942-E72F0AE25627}" type="pres">
      <dgm:prSet presAssocID="{327DF2D6-BE93-41E6-B20C-1F7B552E6A16}" presName="parTrans" presStyleLbl="sibTrans2D1" presStyleIdx="1" presStyleCnt="5"/>
      <dgm:spPr/>
      <dgm:t>
        <a:bodyPr/>
        <a:lstStyle/>
        <a:p>
          <a:endParaRPr lang="ru-RU"/>
        </a:p>
      </dgm:t>
    </dgm:pt>
    <dgm:pt modelId="{1DB50D15-F3AD-4FDE-960A-6470AAB0BA9F}" type="pres">
      <dgm:prSet presAssocID="{327DF2D6-BE93-41E6-B20C-1F7B552E6A1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76096CA-7116-400E-9207-E7825695CAB0}" type="pres">
      <dgm:prSet presAssocID="{C6FA5100-159A-4B0B-ADF7-65758491AA59}" presName="node" presStyleLbl="node1" presStyleIdx="1" presStyleCnt="5" custScaleX="185269" custScaleY="88587" custRadScaleRad="14493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7D1A8-700A-42E2-9F3D-74870EBD55D8}" type="pres">
      <dgm:prSet presAssocID="{F1928F92-9870-4198-8F7B-B418192DA21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9F06DBDC-E03C-4BDC-9121-D015F777ABDF}" type="pres">
      <dgm:prSet presAssocID="{F1928F92-9870-4198-8F7B-B418192DA21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4C4E48A-C80D-48B7-BF98-F0F05AB4EA61}" type="pres">
      <dgm:prSet presAssocID="{B5BCB6FF-6A5F-46D2-8401-C927711FCE58}" presName="node" presStyleLbl="node1" presStyleIdx="2" presStyleCnt="5" custScaleX="240416" custScaleY="87975" custRadScaleRad="134238" custRadScaleInc="-6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E7FB0-1D0E-4973-80D8-B9A423A1A204}" type="pres">
      <dgm:prSet presAssocID="{76C45C77-BA2E-492C-BA6B-B2D80220D8A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937876EF-AA74-466D-8A54-4665DD01605D}" type="pres">
      <dgm:prSet presAssocID="{76C45C77-BA2E-492C-BA6B-B2D80220D8A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D8E64F7-B220-4A7D-8FE1-F41D7096EDAF}" type="pres">
      <dgm:prSet presAssocID="{ED8FF4CA-4586-4F33-A86F-7F29AC19BC7A}" presName="node" presStyleLbl="node1" presStyleIdx="3" presStyleCnt="5" custScaleX="251281" custScaleY="83728" custRadScaleRad="130486" custRadScaleInc="6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5607F-E7E7-4258-9F27-4A15B477A922}" type="pres">
      <dgm:prSet presAssocID="{B201D786-57CA-4BDF-A80A-9C9FD46096D4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F61409D-AC5E-4D94-AE9E-C9CC57A508FA}" type="pres">
      <dgm:prSet presAssocID="{B201D786-57CA-4BDF-A80A-9C9FD46096D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C731814A-E2F4-47E8-A781-D7A4F2F8EB60}" type="pres">
      <dgm:prSet presAssocID="{01AD2A4E-C863-4880-8FFE-9CFDE9206D01}" presName="node" presStyleLbl="node1" presStyleIdx="4" presStyleCnt="5" custScaleX="180960" custScaleY="85787" custRadScaleRad="147813" custRadScaleInc="-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B8848D-7A7C-48E3-958F-2695EF8274E0}" type="presOf" srcId="{A6020E2F-E8B5-458C-B91D-BF857FBD2050}" destId="{F9302D02-765F-4B9D-8829-7B99CC3741B7}" srcOrd="0" destOrd="0" presId="urn:microsoft.com/office/officeart/2005/8/layout/radial5"/>
    <dgm:cxn modelId="{99C5D709-BA78-42B5-8257-DB8762964E6F}" type="presOf" srcId="{B5BCB6FF-6A5F-46D2-8401-C927711FCE58}" destId="{D4C4E48A-C80D-48B7-BF98-F0F05AB4EA61}" srcOrd="0" destOrd="0" presId="urn:microsoft.com/office/officeart/2005/8/layout/radial5"/>
    <dgm:cxn modelId="{03D4C98E-77BB-4180-9C90-37670A7F7136}" type="presOf" srcId="{327DF2D6-BE93-41E6-B20C-1F7B552E6A16}" destId="{1DB50D15-F3AD-4FDE-960A-6470AAB0BA9F}" srcOrd="1" destOrd="0" presId="urn:microsoft.com/office/officeart/2005/8/layout/radial5"/>
    <dgm:cxn modelId="{DD795D67-8C5E-45C8-B4F8-255C81963677}" type="presOf" srcId="{853C865E-C4FD-4A53-B714-51D24AF3DED4}" destId="{D4C8095B-9115-4BF3-9893-8E19F322DEC4}" srcOrd="0" destOrd="0" presId="urn:microsoft.com/office/officeart/2005/8/layout/radial5"/>
    <dgm:cxn modelId="{53B73FF3-21DC-4CB7-A812-F6ED672E63C7}" type="presOf" srcId="{B201D786-57CA-4BDF-A80A-9C9FD46096D4}" destId="{BF61409D-AC5E-4D94-AE9E-C9CC57A508FA}" srcOrd="1" destOrd="0" presId="urn:microsoft.com/office/officeart/2005/8/layout/radial5"/>
    <dgm:cxn modelId="{5EDC5690-4CC3-434A-AA85-1FF01D6E66FB}" srcId="{A6020E2F-E8B5-458C-B91D-BF857FBD2050}" destId="{B5BCB6FF-6A5F-46D2-8401-C927711FCE58}" srcOrd="2" destOrd="0" parTransId="{F1928F92-9870-4198-8F7B-B418192DA218}" sibTransId="{BF7B5C7C-77B3-4C1D-BEDC-435284054B03}"/>
    <dgm:cxn modelId="{2F91E056-B289-42FE-A94B-A4E9D1931F40}" type="presOf" srcId="{C6FA5100-159A-4B0B-ADF7-65758491AA59}" destId="{676096CA-7116-400E-9207-E7825695CAB0}" srcOrd="0" destOrd="0" presId="urn:microsoft.com/office/officeart/2005/8/layout/radial5"/>
    <dgm:cxn modelId="{2C1EDF87-3C86-4A49-AC67-6F13DED682CA}" srcId="{A6020E2F-E8B5-458C-B91D-BF857FBD2050}" destId="{ED8FF4CA-4586-4F33-A86F-7F29AC19BC7A}" srcOrd="3" destOrd="0" parTransId="{76C45C77-BA2E-492C-BA6B-B2D80220D8AA}" sibTransId="{97E9072E-3E7D-4821-B678-A154C3270D62}"/>
    <dgm:cxn modelId="{0162B1F5-5D1E-4F1B-BF09-61AC66DC3533}" type="presOf" srcId="{B201D786-57CA-4BDF-A80A-9C9FD46096D4}" destId="{7DF5607F-E7E7-4258-9F27-4A15B477A922}" srcOrd="0" destOrd="0" presId="urn:microsoft.com/office/officeart/2005/8/layout/radial5"/>
    <dgm:cxn modelId="{DC3B587E-06A5-47C8-B4BB-34AA4149A40E}" srcId="{A6020E2F-E8B5-458C-B91D-BF857FBD2050}" destId="{C6FA5100-159A-4B0B-ADF7-65758491AA59}" srcOrd="1" destOrd="0" parTransId="{327DF2D6-BE93-41E6-B20C-1F7B552E6A16}" sibTransId="{9E1ACDB8-5FA8-4E9E-BBD5-9AD91E89F9CB}"/>
    <dgm:cxn modelId="{593DBF5E-76C1-43CD-942C-80D854777D0D}" type="presOf" srcId="{ED8FF4CA-4586-4F33-A86F-7F29AC19BC7A}" destId="{6D8E64F7-B220-4A7D-8FE1-F41D7096EDAF}" srcOrd="0" destOrd="0" presId="urn:microsoft.com/office/officeart/2005/8/layout/radial5"/>
    <dgm:cxn modelId="{E88283F1-06FC-45A0-82E1-86902FDD2B01}" type="presOf" srcId="{A45DA6C2-DB53-4DC8-A5C0-1C929E07C13A}" destId="{2EB59E46-FA5D-410E-8AAF-0D143B18AF8F}" srcOrd="0" destOrd="0" presId="urn:microsoft.com/office/officeart/2005/8/layout/radial5"/>
    <dgm:cxn modelId="{2BEE479B-A4DC-4F42-9712-73005A63F8C0}" type="presOf" srcId="{327DF2D6-BE93-41E6-B20C-1F7B552E6A16}" destId="{13846F16-5149-4B0B-9942-E72F0AE25627}" srcOrd="0" destOrd="0" presId="urn:microsoft.com/office/officeart/2005/8/layout/radial5"/>
    <dgm:cxn modelId="{F7A30CFA-B331-40AE-9FE3-C0915F1FE602}" type="presOf" srcId="{01AD2A4E-C863-4880-8FFE-9CFDE9206D01}" destId="{C731814A-E2F4-47E8-A781-D7A4F2F8EB60}" srcOrd="0" destOrd="0" presId="urn:microsoft.com/office/officeart/2005/8/layout/radial5"/>
    <dgm:cxn modelId="{EB5BE031-91F9-4315-BECD-DBF8FC273D42}" type="presOf" srcId="{2CE3B749-5BBF-4DAB-BA3C-2FB1865499D1}" destId="{ACE52760-FA7B-41E1-8F62-582ED600186B}" srcOrd="0" destOrd="0" presId="urn:microsoft.com/office/officeart/2005/8/layout/radial5"/>
    <dgm:cxn modelId="{DBA695F8-3711-4337-98EF-D67DE34C7A46}" type="presOf" srcId="{76C45C77-BA2E-492C-BA6B-B2D80220D8AA}" destId="{937876EF-AA74-466D-8A54-4665DD01605D}" srcOrd="1" destOrd="0" presId="urn:microsoft.com/office/officeart/2005/8/layout/radial5"/>
    <dgm:cxn modelId="{4DE6C7A0-D840-49E0-9ACB-888E9545FE0C}" type="presOf" srcId="{76C45C77-BA2E-492C-BA6B-B2D80220D8AA}" destId="{99BE7FB0-1D0E-4973-80D8-B9A423A1A204}" srcOrd="0" destOrd="0" presId="urn:microsoft.com/office/officeart/2005/8/layout/radial5"/>
    <dgm:cxn modelId="{E06F7394-ED05-4134-92DB-C024B6E2007B}" type="presOf" srcId="{F1928F92-9870-4198-8F7B-B418192DA218}" destId="{9F06DBDC-E03C-4BDC-9121-D015F777ABDF}" srcOrd="1" destOrd="0" presId="urn:microsoft.com/office/officeart/2005/8/layout/radial5"/>
    <dgm:cxn modelId="{4ED68314-D117-41CA-B54B-D0A5EE22D26A}" srcId="{2CE3B749-5BBF-4DAB-BA3C-2FB1865499D1}" destId="{A6020E2F-E8B5-458C-B91D-BF857FBD2050}" srcOrd="0" destOrd="0" parTransId="{B55CC32C-6C0D-40F4-AC4D-D2E2CE382B19}" sibTransId="{5F38D774-FDB4-4DA3-AC1A-AFB23FD22C81}"/>
    <dgm:cxn modelId="{D9962279-FB9D-44CC-AD46-87D3FBFB3894}" type="presOf" srcId="{F1928F92-9870-4198-8F7B-B418192DA218}" destId="{0CA7D1A8-700A-42E2-9F3D-74870EBD55D8}" srcOrd="0" destOrd="0" presId="urn:microsoft.com/office/officeart/2005/8/layout/radial5"/>
    <dgm:cxn modelId="{6ABA3C02-3B7B-4D58-B600-B5A7895B660B}" srcId="{A6020E2F-E8B5-458C-B91D-BF857FBD2050}" destId="{01AD2A4E-C863-4880-8FFE-9CFDE9206D01}" srcOrd="4" destOrd="0" parTransId="{B201D786-57CA-4BDF-A80A-9C9FD46096D4}" sibTransId="{15099F5E-C781-4DE9-BA73-E30033E0710B}"/>
    <dgm:cxn modelId="{99035123-117C-4CBA-838A-682351196C10}" srcId="{A6020E2F-E8B5-458C-B91D-BF857FBD2050}" destId="{853C865E-C4FD-4A53-B714-51D24AF3DED4}" srcOrd="0" destOrd="0" parTransId="{A45DA6C2-DB53-4DC8-A5C0-1C929E07C13A}" sibTransId="{9BAE4C1B-3023-438D-9673-92B97932AC9B}"/>
    <dgm:cxn modelId="{FD40DC34-7819-4477-9195-61E9EE0C2A0E}" type="presOf" srcId="{A45DA6C2-DB53-4DC8-A5C0-1C929E07C13A}" destId="{AF67B6CC-D3B3-4675-9B2F-4A57A397D632}" srcOrd="1" destOrd="0" presId="urn:microsoft.com/office/officeart/2005/8/layout/radial5"/>
    <dgm:cxn modelId="{B22D2974-C625-453F-B027-059C57CA0138}" type="presParOf" srcId="{ACE52760-FA7B-41E1-8F62-582ED600186B}" destId="{F9302D02-765F-4B9D-8829-7B99CC3741B7}" srcOrd="0" destOrd="0" presId="urn:microsoft.com/office/officeart/2005/8/layout/radial5"/>
    <dgm:cxn modelId="{A3EF4AAD-BF14-443F-ADCC-C886A40F6C3D}" type="presParOf" srcId="{ACE52760-FA7B-41E1-8F62-582ED600186B}" destId="{2EB59E46-FA5D-410E-8AAF-0D143B18AF8F}" srcOrd="1" destOrd="0" presId="urn:microsoft.com/office/officeart/2005/8/layout/radial5"/>
    <dgm:cxn modelId="{A4FEFAD7-F79F-4ECC-94C5-EEAC909FE996}" type="presParOf" srcId="{2EB59E46-FA5D-410E-8AAF-0D143B18AF8F}" destId="{AF67B6CC-D3B3-4675-9B2F-4A57A397D632}" srcOrd="0" destOrd="0" presId="urn:microsoft.com/office/officeart/2005/8/layout/radial5"/>
    <dgm:cxn modelId="{D1A1A3CB-D87C-40D8-9A2F-2DB72CFEC48B}" type="presParOf" srcId="{ACE52760-FA7B-41E1-8F62-582ED600186B}" destId="{D4C8095B-9115-4BF3-9893-8E19F322DEC4}" srcOrd="2" destOrd="0" presId="urn:microsoft.com/office/officeart/2005/8/layout/radial5"/>
    <dgm:cxn modelId="{1919F933-EDBB-4BEF-A207-61F8A06083DF}" type="presParOf" srcId="{ACE52760-FA7B-41E1-8F62-582ED600186B}" destId="{13846F16-5149-4B0B-9942-E72F0AE25627}" srcOrd="3" destOrd="0" presId="urn:microsoft.com/office/officeart/2005/8/layout/radial5"/>
    <dgm:cxn modelId="{C5CED56F-9B4A-4176-8AAA-D0B06A5E2754}" type="presParOf" srcId="{13846F16-5149-4B0B-9942-E72F0AE25627}" destId="{1DB50D15-F3AD-4FDE-960A-6470AAB0BA9F}" srcOrd="0" destOrd="0" presId="urn:microsoft.com/office/officeart/2005/8/layout/radial5"/>
    <dgm:cxn modelId="{768C5ABC-DE46-4E93-93A8-5A14448AAAF8}" type="presParOf" srcId="{ACE52760-FA7B-41E1-8F62-582ED600186B}" destId="{676096CA-7116-400E-9207-E7825695CAB0}" srcOrd="4" destOrd="0" presId="urn:microsoft.com/office/officeart/2005/8/layout/radial5"/>
    <dgm:cxn modelId="{B97C3FA1-DC7E-4AD2-A067-DE1651A9CFF8}" type="presParOf" srcId="{ACE52760-FA7B-41E1-8F62-582ED600186B}" destId="{0CA7D1A8-700A-42E2-9F3D-74870EBD55D8}" srcOrd="5" destOrd="0" presId="urn:microsoft.com/office/officeart/2005/8/layout/radial5"/>
    <dgm:cxn modelId="{BD04A104-7618-48DA-AE4E-07BA93FA9938}" type="presParOf" srcId="{0CA7D1A8-700A-42E2-9F3D-74870EBD55D8}" destId="{9F06DBDC-E03C-4BDC-9121-D015F777ABDF}" srcOrd="0" destOrd="0" presId="urn:microsoft.com/office/officeart/2005/8/layout/radial5"/>
    <dgm:cxn modelId="{7B46B529-4B4E-4C26-A84E-4B44F7B6F8A7}" type="presParOf" srcId="{ACE52760-FA7B-41E1-8F62-582ED600186B}" destId="{D4C4E48A-C80D-48B7-BF98-F0F05AB4EA61}" srcOrd="6" destOrd="0" presId="urn:microsoft.com/office/officeart/2005/8/layout/radial5"/>
    <dgm:cxn modelId="{AF2B7D79-593C-4181-9E0D-82D1702FA7F7}" type="presParOf" srcId="{ACE52760-FA7B-41E1-8F62-582ED600186B}" destId="{99BE7FB0-1D0E-4973-80D8-B9A423A1A204}" srcOrd="7" destOrd="0" presId="urn:microsoft.com/office/officeart/2005/8/layout/radial5"/>
    <dgm:cxn modelId="{B2713AB2-7F5B-4572-89AF-ACB8700E3A36}" type="presParOf" srcId="{99BE7FB0-1D0E-4973-80D8-B9A423A1A204}" destId="{937876EF-AA74-466D-8A54-4665DD01605D}" srcOrd="0" destOrd="0" presId="urn:microsoft.com/office/officeart/2005/8/layout/radial5"/>
    <dgm:cxn modelId="{9E8C47EE-9B0E-48B3-80CD-C3ECC114252A}" type="presParOf" srcId="{ACE52760-FA7B-41E1-8F62-582ED600186B}" destId="{6D8E64F7-B220-4A7D-8FE1-F41D7096EDAF}" srcOrd="8" destOrd="0" presId="urn:microsoft.com/office/officeart/2005/8/layout/radial5"/>
    <dgm:cxn modelId="{E79688F5-0398-47F0-88E7-CE60E862BC2B}" type="presParOf" srcId="{ACE52760-FA7B-41E1-8F62-582ED600186B}" destId="{7DF5607F-E7E7-4258-9F27-4A15B477A922}" srcOrd="9" destOrd="0" presId="urn:microsoft.com/office/officeart/2005/8/layout/radial5"/>
    <dgm:cxn modelId="{5FEA062C-53AA-43B2-8683-4281A435C507}" type="presParOf" srcId="{7DF5607F-E7E7-4258-9F27-4A15B477A922}" destId="{BF61409D-AC5E-4D94-AE9E-C9CC57A508FA}" srcOrd="0" destOrd="0" presId="urn:microsoft.com/office/officeart/2005/8/layout/radial5"/>
    <dgm:cxn modelId="{E032BF9C-4659-4977-B7E4-A0249DA1846E}" type="presParOf" srcId="{ACE52760-FA7B-41E1-8F62-582ED600186B}" destId="{C731814A-E2F4-47E8-A781-D7A4F2F8EB6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B13AC-D628-4B9C-8105-5C90908836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72CEC-5426-4FF1-BB85-113BD58A951D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</a:t>
          </a:r>
          <a:r>
            <a:rPr lang="ru-RU" sz="1500" dirty="0" smtClean="0"/>
            <a:t> </a:t>
          </a:r>
          <a:endParaRPr lang="ru-RU" sz="1900" dirty="0"/>
        </a:p>
      </dgm:t>
    </dgm:pt>
    <dgm:pt modelId="{A2B3C2E0-0AC0-447A-BB80-74B890790126}" type="parTrans" cxnId="{22C7DF4F-7BAE-4FAD-B0F4-DA3DFC5F444A}">
      <dgm:prSet/>
      <dgm:spPr/>
      <dgm:t>
        <a:bodyPr/>
        <a:lstStyle/>
        <a:p>
          <a:endParaRPr lang="ru-RU"/>
        </a:p>
      </dgm:t>
    </dgm:pt>
    <dgm:pt modelId="{22E3DD07-DE11-413D-B903-814CF3C2F833}" type="sibTrans" cxnId="{22C7DF4F-7BAE-4FAD-B0F4-DA3DFC5F444A}">
      <dgm:prSet/>
      <dgm:spPr/>
      <dgm:t>
        <a:bodyPr/>
        <a:lstStyle/>
        <a:p>
          <a:endParaRPr lang="ru-RU"/>
        </a:p>
      </dgm:t>
    </dgm:pt>
    <dgm:pt modelId="{9DA07726-0BD1-47C1-834C-193DAC60AD4B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Спортивно-оздоровительное</a:t>
          </a:r>
          <a:r>
            <a:rPr lang="ru-RU" sz="1500" dirty="0" smtClean="0"/>
            <a:t> </a:t>
          </a:r>
          <a:endParaRPr lang="ru-RU" sz="1900" dirty="0"/>
        </a:p>
      </dgm:t>
    </dgm:pt>
    <dgm:pt modelId="{79A0839B-D1F4-4BDA-AAFB-E6335431560F}" type="parTrans" cxnId="{58916326-A722-49FD-B39B-7BF96806A5DD}">
      <dgm:prSet/>
      <dgm:spPr/>
      <dgm:t>
        <a:bodyPr/>
        <a:lstStyle/>
        <a:p>
          <a:endParaRPr lang="ru-RU"/>
        </a:p>
      </dgm:t>
    </dgm:pt>
    <dgm:pt modelId="{D0658AE7-7F2A-46E2-AF7A-FC7B29C2BB7D}" type="sibTrans" cxnId="{58916326-A722-49FD-B39B-7BF96806A5DD}">
      <dgm:prSet/>
      <dgm:spPr/>
      <dgm:t>
        <a:bodyPr/>
        <a:lstStyle/>
        <a:p>
          <a:endParaRPr lang="ru-RU"/>
        </a:p>
      </dgm:t>
    </dgm:pt>
    <dgm:pt modelId="{DCA83111-F76E-4887-802E-4F7C29DC5A73}">
      <dgm:prSet custT="1"/>
      <dgm:spPr>
        <a:solidFill>
          <a:srgbClr val="FF0000"/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Общекультурное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BA437-A8A1-414E-B6E4-7A9F1F74F17A}" type="parTrans" cxnId="{726B86AB-AC1D-4703-AEFB-87E58AA92CFB}">
      <dgm:prSet/>
      <dgm:spPr/>
      <dgm:t>
        <a:bodyPr/>
        <a:lstStyle/>
        <a:p>
          <a:endParaRPr lang="ru-RU"/>
        </a:p>
      </dgm:t>
    </dgm:pt>
    <dgm:pt modelId="{30397CBF-A4CA-4462-98E0-37AAB0B495A4}" type="sibTrans" cxnId="{726B86AB-AC1D-4703-AEFB-87E58AA92CFB}">
      <dgm:prSet/>
      <dgm:spPr/>
      <dgm:t>
        <a:bodyPr/>
        <a:lstStyle/>
        <a:p>
          <a:endParaRPr lang="ru-RU"/>
        </a:p>
      </dgm:t>
    </dgm:pt>
    <dgm:pt modelId="{0CE9BE0C-90BD-454A-993D-5269E32E1460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Коррекционно-развивающее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41EDD-8BA4-4B4D-8CF5-C076E0CE5C39}" type="sibTrans" cxnId="{C2ADFA22-B1E6-468D-BC86-7CBB6C5F0DF2}">
      <dgm:prSet/>
      <dgm:spPr/>
      <dgm:t>
        <a:bodyPr/>
        <a:lstStyle/>
        <a:p>
          <a:endParaRPr lang="ru-RU"/>
        </a:p>
      </dgm:t>
    </dgm:pt>
    <dgm:pt modelId="{7C9C2B2B-9C3F-4424-B4DE-23C1CE932DFA}" type="parTrans" cxnId="{C2ADFA22-B1E6-468D-BC86-7CBB6C5F0DF2}">
      <dgm:prSet/>
      <dgm:spPr/>
      <dgm:t>
        <a:bodyPr/>
        <a:lstStyle/>
        <a:p>
          <a:endParaRPr lang="ru-RU"/>
        </a:p>
      </dgm:t>
    </dgm:pt>
    <dgm:pt modelId="{83BF3479-0628-422B-B1E2-8DD34008A94D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  <a:r>
            <a:rPr lang="ru-RU" sz="3100" dirty="0" smtClean="0"/>
            <a:t> </a:t>
          </a:r>
          <a:endParaRPr lang="ru-RU" sz="3100" dirty="0"/>
        </a:p>
      </dgm:t>
    </dgm:pt>
    <dgm:pt modelId="{6CAE4B49-E2DD-4C7A-8E86-CFDAA7333F30}" type="parTrans" cxnId="{43794C12-96BC-4DC1-9977-432243E0B730}">
      <dgm:prSet/>
      <dgm:spPr/>
      <dgm:t>
        <a:bodyPr/>
        <a:lstStyle/>
        <a:p>
          <a:endParaRPr lang="ru-RU"/>
        </a:p>
      </dgm:t>
    </dgm:pt>
    <dgm:pt modelId="{8089F31D-98DD-476E-9B5A-5BD8A69FD6A0}" type="sibTrans" cxnId="{43794C12-96BC-4DC1-9977-432243E0B730}">
      <dgm:prSet/>
      <dgm:spPr/>
      <dgm:t>
        <a:bodyPr/>
        <a:lstStyle/>
        <a:p>
          <a:endParaRPr lang="ru-RU"/>
        </a:p>
      </dgm:t>
    </dgm:pt>
    <dgm:pt modelId="{73706E66-D047-4D50-ACC0-997BFB5FDBF2}" type="pres">
      <dgm:prSet presAssocID="{CAEB13AC-D628-4B9C-8105-5C90908836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F4A24-F060-40D4-8C5E-E2D5DB58A8CB}" type="pres">
      <dgm:prSet presAssocID="{0CE9BE0C-90BD-454A-993D-5269E32E1460}" presName="node" presStyleLbl="node1" presStyleIdx="0" presStyleCnt="5" custLinFactNeighborX="1180" custLinFactNeighborY="-6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BDC61-8892-4999-A9F6-611AC37B8D9D}" type="pres">
      <dgm:prSet presAssocID="{DAB41EDD-8BA4-4B4D-8CF5-C076E0CE5C39}" presName="sibTrans" presStyleCnt="0"/>
      <dgm:spPr/>
    </dgm:pt>
    <dgm:pt modelId="{85B4B0C5-1408-4EA0-8BBC-0BFB8FEC6C61}" type="pres">
      <dgm:prSet presAssocID="{7EF72CEC-5426-4FF1-BB85-113BD58A951D}" presName="node" presStyleLbl="node1" presStyleIdx="1" presStyleCnt="5" custLinFactNeighborX="4128" custLinFactNeighborY="-54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205F6-F7E3-408A-BB22-07E48BE360C6}" type="pres">
      <dgm:prSet presAssocID="{22E3DD07-DE11-413D-B903-814CF3C2F833}" presName="sibTrans" presStyleCnt="0"/>
      <dgm:spPr/>
    </dgm:pt>
    <dgm:pt modelId="{3D64D49F-33ED-4050-9150-2C3DC6DA898B}" type="pres">
      <dgm:prSet presAssocID="{9DA07726-0BD1-47C1-834C-193DAC60AD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828C7-E0F3-4912-87F2-ACB9AACECD17}" type="pres">
      <dgm:prSet presAssocID="{D0658AE7-7F2A-46E2-AF7A-FC7B29C2BB7D}" presName="sibTrans" presStyleCnt="0"/>
      <dgm:spPr/>
    </dgm:pt>
    <dgm:pt modelId="{C30BFCAB-2B64-412E-A7F8-938D6EBA34CC}" type="pres">
      <dgm:prSet presAssocID="{DCA83111-F76E-4887-802E-4F7C29DC5A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CA7A6-F949-4661-B5B0-4B31A7EB659E}" type="pres">
      <dgm:prSet presAssocID="{30397CBF-A4CA-4462-98E0-37AAB0B495A4}" presName="sibTrans" presStyleCnt="0"/>
      <dgm:spPr/>
    </dgm:pt>
    <dgm:pt modelId="{550FC52B-C595-48E1-BB1B-88185E0DD9F8}" type="pres">
      <dgm:prSet presAssocID="{83BF3479-0628-422B-B1E2-8DD34008A9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DFA22-B1E6-468D-BC86-7CBB6C5F0DF2}" srcId="{CAEB13AC-D628-4B9C-8105-5C90908836E7}" destId="{0CE9BE0C-90BD-454A-993D-5269E32E1460}" srcOrd="0" destOrd="0" parTransId="{7C9C2B2B-9C3F-4424-B4DE-23C1CE932DFA}" sibTransId="{DAB41EDD-8BA4-4B4D-8CF5-C076E0CE5C39}"/>
    <dgm:cxn modelId="{18357334-AFD5-4804-B7A1-6547DBB0765F}" type="presOf" srcId="{CAEB13AC-D628-4B9C-8105-5C90908836E7}" destId="{73706E66-D047-4D50-ACC0-997BFB5FDBF2}" srcOrd="0" destOrd="0" presId="urn:microsoft.com/office/officeart/2005/8/layout/default"/>
    <dgm:cxn modelId="{58916326-A722-49FD-B39B-7BF96806A5DD}" srcId="{CAEB13AC-D628-4B9C-8105-5C90908836E7}" destId="{9DA07726-0BD1-47C1-834C-193DAC60AD4B}" srcOrd="2" destOrd="0" parTransId="{79A0839B-D1F4-4BDA-AAFB-E6335431560F}" sibTransId="{D0658AE7-7F2A-46E2-AF7A-FC7B29C2BB7D}"/>
    <dgm:cxn modelId="{726B86AB-AC1D-4703-AEFB-87E58AA92CFB}" srcId="{CAEB13AC-D628-4B9C-8105-5C90908836E7}" destId="{DCA83111-F76E-4887-802E-4F7C29DC5A73}" srcOrd="3" destOrd="0" parTransId="{F02BA437-A8A1-414E-B6E4-7A9F1F74F17A}" sibTransId="{30397CBF-A4CA-4462-98E0-37AAB0B495A4}"/>
    <dgm:cxn modelId="{F99FF43D-6419-4D05-A32B-549F6B2A9778}" type="presOf" srcId="{83BF3479-0628-422B-B1E2-8DD34008A94D}" destId="{550FC52B-C595-48E1-BB1B-88185E0DD9F8}" srcOrd="0" destOrd="0" presId="urn:microsoft.com/office/officeart/2005/8/layout/default"/>
    <dgm:cxn modelId="{22C7DF4F-7BAE-4FAD-B0F4-DA3DFC5F444A}" srcId="{CAEB13AC-D628-4B9C-8105-5C90908836E7}" destId="{7EF72CEC-5426-4FF1-BB85-113BD58A951D}" srcOrd="1" destOrd="0" parTransId="{A2B3C2E0-0AC0-447A-BB80-74B890790126}" sibTransId="{22E3DD07-DE11-413D-B903-814CF3C2F833}"/>
    <dgm:cxn modelId="{43794C12-96BC-4DC1-9977-432243E0B730}" srcId="{CAEB13AC-D628-4B9C-8105-5C90908836E7}" destId="{83BF3479-0628-422B-B1E2-8DD34008A94D}" srcOrd="4" destOrd="0" parTransId="{6CAE4B49-E2DD-4C7A-8E86-CFDAA7333F30}" sibTransId="{8089F31D-98DD-476E-9B5A-5BD8A69FD6A0}"/>
    <dgm:cxn modelId="{1DDA59AE-4FC8-4C1C-A69D-3354A2D709BF}" type="presOf" srcId="{DCA83111-F76E-4887-802E-4F7C29DC5A73}" destId="{C30BFCAB-2B64-412E-A7F8-938D6EBA34CC}" srcOrd="0" destOrd="0" presId="urn:microsoft.com/office/officeart/2005/8/layout/default"/>
    <dgm:cxn modelId="{D83626A1-E7B8-4CD4-8E51-1D04CB2DE966}" type="presOf" srcId="{9DA07726-0BD1-47C1-834C-193DAC60AD4B}" destId="{3D64D49F-33ED-4050-9150-2C3DC6DA898B}" srcOrd="0" destOrd="0" presId="urn:microsoft.com/office/officeart/2005/8/layout/default"/>
    <dgm:cxn modelId="{F9F6B8D1-610A-4EA3-9C39-7451F8537F8E}" type="presOf" srcId="{0CE9BE0C-90BD-454A-993D-5269E32E1460}" destId="{0F7F4A24-F060-40D4-8C5E-E2D5DB58A8CB}" srcOrd="0" destOrd="0" presId="urn:microsoft.com/office/officeart/2005/8/layout/default"/>
    <dgm:cxn modelId="{196A0C61-ABFB-4009-A6F0-965B8C91F4BD}" type="presOf" srcId="{7EF72CEC-5426-4FF1-BB85-113BD58A951D}" destId="{85B4B0C5-1408-4EA0-8BBC-0BFB8FEC6C61}" srcOrd="0" destOrd="0" presId="urn:microsoft.com/office/officeart/2005/8/layout/default"/>
    <dgm:cxn modelId="{6068493C-2FED-45C8-87BD-1C51A45AC186}" type="presParOf" srcId="{73706E66-D047-4D50-ACC0-997BFB5FDBF2}" destId="{0F7F4A24-F060-40D4-8C5E-E2D5DB58A8CB}" srcOrd="0" destOrd="0" presId="urn:microsoft.com/office/officeart/2005/8/layout/default"/>
    <dgm:cxn modelId="{26466F61-F9AE-4093-AF56-F2C5C6FF5DD6}" type="presParOf" srcId="{73706E66-D047-4D50-ACC0-997BFB5FDBF2}" destId="{000BDC61-8892-4999-A9F6-611AC37B8D9D}" srcOrd="1" destOrd="0" presId="urn:microsoft.com/office/officeart/2005/8/layout/default"/>
    <dgm:cxn modelId="{FF204BD6-ACBD-413E-96CD-CAA46D0EF4C0}" type="presParOf" srcId="{73706E66-D047-4D50-ACC0-997BFB5FDBF2}" destId="{85B4B0C5-1408-4EA0-8BBC-0BFB8FEC6C61}" srcOrd="2" destOrd="0" presId="urn:microsoft.com/office/officeart/2005/8/layout/default"/>
    <dgm:cxn modelId="{40437B9D-9E15-46C1-88E9-D63F435F7CD3}" type="presParOf" srcId="{73706E66-D047-4D50-ACC0-997BFB5FDBF2}" destId="{2CE205F6-F7E3-408A-BB22-07E48BE360C6}" srcOrd="3" destOrd="0" presId="urn:microsoft.com/office/officeart/2005/8/layout/default"/>
    <dgm:cxn modelId="{5993942A-67C7-4390-BB2F-B4B691602754}" type="presParOf" srcId="{73706E66-D047-4D50-ACC0-997BFB5FDBF2}" destId="{3D64D49F-33ED-4050-9150-2C3DC6DA898B}" srcOrd="4" destOrd="0" presId="urn:microsoft.com/office/officeart/2005/8/layout/default"/>
    <dgm:cxn modelId="{D3BD6046-9641-4EE5-88D9-991ABA1963AC}" type="presParOf" srcId="{73706E66-D047-4D50-ACC0-997BFB5FDBF2}" destId="{CA9828C7-E0F3-4912-87F2-ACB9AACECD17}" srcOrd="5" destOrd="0" presId="urn:microsoft.com/office/officeart/2005/8/layout/default"/>
    <dgm:cxn modelId="{6869754D-D345-4291-9557-30165AFEF5F1}" type="presParOf" srcId="{73706E66-D047-4D50-ACC0-997BFB5FDBF2}" destId="{C30BFCAB-2B64-412E-A7F8-938D6EBA34CC}" srcOrd="6" destOrd="0" presId="urn:microsoft.com/office/officeart/2005/8/layout/default"/>
    <dgm:cxn modelId="{D5177F72-64E0-4363-869C-8C76052475D0}" type="presParOf" srcId="{73706E66-D047-4D50-ACC0-997BFB5FDBF2}" destId="{EA5CA7A6-F949-4661-B5B0-4B31A7EB659E}" srcOrd="7" destOrd="0" presId="urn:microsoft.com/office/officeart/2005/8/layout/default"/>
    <dgm:cxn modelId="{480B8604-CFB8-42F6-A499-9F6515DDFFF9}" type="presParOf" srcId="{73706E66-D047-4D50-ACC0-997BFB5FDBF2}" destId="{550FC52B-C595-48E1-BB1B-88185E0DD9F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ED241A-8600-48A7-BB42-D25C525474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EB389B-78E8-41C9-871E-A92BFF5359D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НАПРАВЛЕНИЯ ВНЕУРОЧНОЙ ДЕЯТЕЛЬНОСТИ </a:t>
          </a:r>
          <a:endParaRPr lang="ru-RU" dirty="0"/>
        </a:p>
      </dgm:t>
    </dgm:pt>
    <dgm:pt modelId="{27D97EC0-0C9B-43A5-82BD-B645A8492FC0}" type="parTrans" cxnId="{4429D97A-278B-41B7-92FE-3E32E3CC72C6}">
      <dgm:prSet/>
      <dgm:spPr/>
      <dgm:t>
        <a:bodyPr/>
        <a:lstStyle/>
        <a:p>
          <a:endParaRPr lang="ru-RU"/>
        </a:p>
      </dgm:t>
    </dgm:pt>
    <dgm:pt modelId="{776B9884-9AB6-45D2-877D-6EEEA2DE9E90}" type="sibTrans" cxnId="{4429D97A-278B-41B7-92FE-3E32E3CC72C6}">
      <dgm:prSet/>
      <dgm:spPr/>
      <dgm:t>
        <a:bodyPr/>
        <a:lstStyle/>
        <a:p>
          <a:endParaRPr lang="ru-RU"/>
        </a:p>
      </dgm:t>
    </dgm:pt>
    <dgm:pt modelId="{162725B3-9CB5-4BE1-9409-6C1E243FF38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Условия, предъявляемые к НОО и ООО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1A33C-C973-46F5-A825-A3A2A343833B}" type="parTrans" cxnId="{8AF11B6A-04DE-43EC-88E6-7F543D5D4F8F}">
      <dgm:prSet/>
      <dgm:spPr/>
      <dgm:t>
        <a:bodyPr/>
        <a:lstStyle/>
        <a:p>
          <a:endParaRPr lang="ru-RU"/>
        </a:p>
      </dgm:t>
    </dgm:pt>
    <dgm:pt modelId="{F60B68CA-A7D3-40D7-ACD6-42ECA93D157F}" type="sibTrans" cxnId="{8AF11B6A-04DE-43EC-88E6-7F543D5D4F8F}">
      <dgm:prSet/>
      <dgm:spPr/>
      <dgm:t>
        <a:bodyPr/>
        <a:lstStyle/>
        <a:p>
          <a:endParaRPr lang="ru-RU"/>
        </a:p>
      </dgm:t>
    </dgm:pt>
    <dgm:pt modelId="{0E6CBEF7-70AE-4FCD-8ED4-AD8C2B3B7909}">
      <dgm:prSet phldrT="[Текст]"/>
      <dgm:spPr/>
      <dgm:t>
        <a:bodyPr/>
        <a:lstStyle/>
        <a:p>
          <a:r>
            <a:rPr lang="ru-RU" dirty="0" smtClean="0"/>
            <a:t>Традиции воспитательной работы школы</a:t>
          </a:r>
          <a:endParaRPr lang="ru-RU" dirty="0"/>
        </a:p>
      </dgm:t>
    </dgm:pt>
    <dgm:pt modelId="{A9C83B5B-8530-4B8A-9ABC-66C90EB8DBA8}" type="parTrans" cxnId="{DB4F7495-473E-47BE-BEE0-842D79BF1D6C}">
      <dgm:prSet/>
      <dgm:spPr/>
      <dgm:t>
        <a:bodyPr/>
        <a:lstStyle/>
        <a:p>
          <a:endParaRPr lang="ru-RU"/>
        </a:p>
      </dgm:t>
    </dgm:pt>
    <dgm:pt modelId="{1AF4F885-D1C2-409F-AD44-ABC7DF02674A}" type="sibTrans" cxnId="{DB4F7495-473E-47BE-BEE0-842D79BF1D6C}">
      <dgm:prSet/>
      <dgm:spPr/>
      <dgm:t>
        <a:bodyPr/>
        <a:lstStyle/>
        <a:p>
          <a:endParaRPr lang="ru-RU"/>
        </a:p>
      </dgm:t>
    </dgm:pt>
    <dgm:pt modelId="{891F5F96-5B21-4576-ADC3-EB17A631A0E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и предпочтения родителей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9A306-5665-4F53-B1C4-47C5177708BE}" type="parTrans" cxnId="{22714CD8-DF1C-40B0-99F0-27605C95F211}">
      <dgm:prSet/>
      <dgm:spPr/>
      <dgm:t>
        <a:bodyPr/>
        <a:lstStyle/>
        <a:p>
          <a:endParaRPr lang="ru-RU"/>
        </a:p>
      </dgm:t>
    </dgm:pt>
    <dgm:pt modelId="{1BA91DE3-5D2F-4F3C-8C5D-6202E29B7EA5}" type="sibTrans" cxnId="{22714CD8-DF1C-40B0-99F0-27605C95F211}">
      <dgm:prSet/>
      <dgm:spPr/>
      <dgm:t>
        <a:bodyPr/>
        <a:lstStyle/>
        <a:p>
          <a:endParaRPr lang="ru-RU"/>
        </a:p>
      </dgm:t>
    </dgm:pt>
    <dgm:pt modelId="{84502BE4-660F-4EA1-9BA1-219902E22CC6}">
      <dgm:prSet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Пожелания детей</a:t>
          </a:r>
          <a:r>
            <a:rPr lang="ru-RU" sz="1400" dirty="0" smtClean="0"/>
            <a:t> </a:t>
          </a:r>
          <a:endParaRPr lang="ru-RU" sz="1400" dirty="0"/>
        </a:p>
      </dgm:t>
    </dgm:pt>
    <dgm:pt modelId="{A5E19221-8D7D-4532-9AC5-100FB2B0F603}" type="parTrans" cxnId="{2F6A4F56-1F7C-4B87-A989-9500246F780F}">
      <dgm:prSet/>
      <dgm:spPr/>
      <dgm:t>
        <a:bodyPr/>
        <a:lstStyle/>
        <a:p>
          <a:endParaRPr lang="ru-RU"/>
        </a:p>
      </dgm:t>
    </dgm:pt>
    <dgm:pt modelId="{E97DD0A7-FDE3-4009-A21E-39AD0621CA30}" type="sibTrans" cxnId="{2F6A4F56-1F7C-4B87-A989-9500246F780F}">
      <dgm:prSet/>
      <dgm:spPr/>
      <dgm:t>
        <a:bodyPr/>
        <a:lstStyle/>
        <a:p>
          <a:endParaRPr lang="ru-RU"/>
        </a:p>
      </dgm:t>
    </dgm:pt>
    <dgm:pt modelId="{86C453B6-A6C5-46B1-B2BE-184CC53B0DD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dirty="0" smtClean="0"/>
            <a:t>Возможности взаимодействия с учреждениями ДО</a:t>
          </a:r>
          <a:endParaRPr lang="ru-RU" dirty="0"/>
        </a:p>
      </dgm:t>
    </dgm:pt>
    <dgm:pt modelId="{690B3209-E566-4091-A296-1D876E89CAE9}" type="parTrans" cxnId="{84EFBA6F-D1DB-496C-9D0E-464D251EF8D8}">
      <dgm:prSet/>
      <dgm:spPr/>
      <dgm:t>
        <a:bodyPr/>
        <a:lstStyle/>
        <a:p>
          <a:endParaRPr lang="ru-RU"/>
        </a:p>
      </dgm:t>
    </dgm:pt>
    <dgm:pt modelId="{FEB6339F-24A9-4999-9D84-232F3B551B58}" type="sibTrans" cxnId="{84EFBA6F-D1DB-496C-9D0E-464D251EF8D8}">
      <dgm:prSet/>
      <dgm:spPr/>
      <dgm:t>
        <a:bodyPr/>
        <a:lstStyle/>
        <a:p>
          <a:endParaRPr lang="ru-RU"/>
        </a:p>
      </dgm:t>
    </dgm:pt>
    <dgm:pt modelId="{5A5646BD-3CCD-4E0E-8A2E-C91A83A41AA8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Материально-техническая база школы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5DA3A-82DA-448D-B161-9312EFBA8526}" type="parTrans" cxnId="{B8DC7586-6AF0-4D42-ACA9-0902CD7AC973}">
      <dgm:prSet/>
      <dgm:spPr/>
      <dgm:t>
        <a:bodyPr/>
        <a:lstStyle/>
        <a:p>
          <a:endParaRPr lang="ru-RU"/>
        </a:p>
      </dgm:t>
    </dgm:pt>
    <dgm:pt modelId="{8E9A65EA-CDA6-4A03-B625-F9FD5F2D7CEF}" type="sibTrans" cxnId="{B8DC7586-6AF0-4D42-ACA9-0902CD7AC973}">
      <dgm:prSet/>
      <dgm:spPr/>
      <dgm:t>
        <a:bodyPr/>
        <a:lstStyle/>
        <a:p>
          <a:endParaRPr lang="ru-RU"/>
        </a:p>
      </dgm:t>
    </dgm:pt>
    <dgm:pt modelId="{65B78B23-07F2-4C1B-AED9-A7A8B1106D6A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педагогов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6B722-F699-4BCC-875F-74901F45985C}" type="parTrans" cxnId="{B697F306-7654-4834-999D-F2E73E19D32B}">
      <dgm:prSet/>
      <dgm:spPr/>
      <dgm:t>
        <a:bodyPr/>
        <a:lstStyle/>
        <a:p>
          <a:endParaRPr lang="ru-RU"/>
        </a:p>
      </dgm:t>
    </dgm:pt>
    <dgm:pt modelId="{84961583-421A-4036-8F6D-C2FDC8194EB1}" type="sibTrans" cxnId="{B697F306-7654-4834-999D-F2E73E19D32B}">
      <dgm:prSet/>
      <dgm:spPr/>
      <dgm:t>
        <a:bodyPr/>
        <a:lstStyle/>
        <a:p>
          <a:endParaRPr lang="ru-RU"/>
        </a:p>
      </dgm:t>
    </dgm:pt>
    <dgm:pt modelId="{0CD681ED-CD52-46F9-A449-1CC274F6F031}" type="pres">
      <dgm:prSet presAssocID="{C3ED241A-8600-48A7-BB42-D25C525474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DF3435-947F-49BC-9F69-A4786257809C}" type="pres">
      <dgm:prSet presAssocID="{1DEB389B-78E8-41C9-871E-A92BFF5359D3}" presName="centerShape" presStyleLbl="node0" presStyleIdx="0" presStyleCnt="1" custScaleX="125836" custScaleY="118432"/>
      <dgm:spPr/>
      <dgm:t>
        <a:bodyPr/>
        <a:lstStyle/>
        <a:p>
          <a:endParaRPr lang="ru-RU"/>
        </a:p>
      </dgm:t>
    </dgm:pt>
    <dgm:pt modelId="{B60965B0-20B2-4E2C-9179-B16EAB04B9F1}" type="pres">
      <dgm:prSet presAssocID="{0B81A33C-C973-46F5-A825-A3A2A343833B}" presName="parTrans" presStyleLbl="bgSibTrans2D1" presStyleIdx="0" presStyleCnt="7"/>
      <dgm:spPr/>
    </dgm:pt>
    <dgm:pt modelId="{A10665E6-6C55-437D-B3D1-1FAB9FC4A330}" type="pres">
      <dgm:prSet presAssocID="{162725B3-9CB5-4BE1-9409-6C1E243FF38B}" presName="node" presStyleLbl="node1" presStyleIdx="0" presStyleCnt="7" custScaleX="146297" custScaleY="117604" custRadScaleRad="99447" custRadScaleInc="-62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F27FD-0B19-4ABA-B303-42FAFE2DC1ED}" type="pres">
      <dgm:prSet presAssocID="{A9C83B5B-8530-4B8A-9ABC-66C90EB8DBA8}" presName="parTrans" presStyleLbl="bgSibTrans2D1" presStyleIdx="1" presStyleCnt="7"/>
      <dgm:spPr/>
    </dgm:pt>
    <dgm:pt modelId="{84D298B4-7102-4468-8B61-7EAD9076CE16}" type="pres">
      <dgm:prSet presAssocID="{0E6CBEF7-70AE-4FCD-8ED4-AD8C2B3B7909}" presName="node" presStyleLbl="node1" presStyleIdx="1" presStyleCnt="7" custScaleX="153975" custScaleY="123729" custRadScaleRad="104258" custRadScaleInc="-43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D600-A37D-4A0F-B14E-32486FFA32F9}" type="pres">
      <dgm:prSet presAssocID="{A5E19221-8D7D-4532-9AC5-100FB2B0F603}" presName="parTrans" presStyleLbl="bgSibTrans2D1" presStyleIdx="2" presStyleCnt="7"/>
      <dgm:spPr/>
    </dgm:pt>
    <dgm:pt modelId="{B88AD740-5F83-452A-B079-C5E435D8F259}" type="pres">
      <dgm:prSet presAssocID="{84502BE4-660F-4EA1-9BA1-219902E22CC6}" presName="node" presStyleLbl="node1" presStyleIdx="2" presStyleCnt="7" custScaleX="134758" custScaleY="122462" custRadScaleRad="107515" custRadScaleInc="-38130">
        <dgm:presLayoutVars>
          <dgm:bulletEnabled val="1"/>
        </dgm:presLayoutVars>
      </dgm:prSet>
      <dgm:spPr/>
    </dgm:pt>
    <dgm:pt modelId="{BA1095E4-1863-4E71-99EC-A00E9A8B9834}" type="pres">
      <dgm:prSet presAssocID="{FE79A306-5665-4F53-B1C4-47C5177708BE}" presName="parTrans" presStyleLbl="bgSibTrans2D1" presStyleIdx="3" presStyleCnt="7"/>
      <dgm:spPr/>
    </dgm:pt>
    <dgm:pt modelId="{1CEF5A18-5839-4A92-8757-69A82D8349C8}" type="pres">
      <dgm:prSet presAssocID="{891F5F96-5B21-4576-ADC3-EB17A631A0E3}" presName="node" presStyleLbl="node1" presStyleIdx="3" presStyleCnt="7" custScaleX="140680" custScaleY="120886">
        <dgm:presLayoutVars>
          <dgm:bulletEnabled val="1"/>
        </dgm:presLayoutVars>
      </dgm:prSet>
      <dgm:spPr/>
    </dgm:pt>
    <dgm:pt modelId="{919BB9EA-09E5-4C31-87BB-58EEE11B43ED}" type="pres">
      <dgm:prSet presAssocID="{EA75DA3A-82DA-448D-B161-9312EFBA8526}" presName="parTrans" presStyleLbl="bgSibTrans2D1" presStyleIdx="4" presStyleCnt="7"/>
      <dgm:spPr/>
    </dgm:pt>
    <dgm:pt modelId="{B3B387F7-60E9-4992-B8F9-5CEBDA070156}" type="pres">
      <dgm:prSet presAssocID="{5A5646BD-3CCD-4E0E-8A2E-C91A83A41AA8}" presName="node" presStyleLbl="node1" presStyleIdx="4" presStyleCnt="7" custScaleX="141264" custScaleY="125466" custRadScaleRad="111300" custRadScaleInc="26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2E890-7204-4B82-9AFB-4DADD7F8A0EB}" type="pres">
      <dgm:prSet presAssocID="{6756B722-F699-4BCC-875F-74901F45985C}" presName="parTrans" presStyleLbl="bgSibTrans2D1" presStyleIdx="5" presStyleCnt="7"/>
      <dgm:spPr/>
    </dgm:pt>
    <dgm:pt modelId="{11220B83-DFFA-4C32-8E29-840C2A321709}" type="pres">
      <dgm:prSet presAssocID="{65B78B23-07F2-4C1B-AED9-A7A8B1106D6A}" presName="node" presStyleLbl="node1" presStyleIdx="5" presStyleCnt="7" custScaleX="136411" custScaleY="131111" custRadScaleRad="107413" custRadScaleInc="37023">
        <dgm:presLayoutVars>
          <dgm:bulletEnabled val="1"/>
        </dgm:presLayoutVars>
      </dgm:prSet>
      <dgm:spPr/>
    </dgm:pt>
    <dgm:pt modelId="{42B95CAF-D8CD-4736-B75E-9BC6B2F0DD25}" type="pres">
      <dgm:prSet presAssocID="{690B3209-E566-4091-A296-1D876E89CAE9}" presName="parTrans" presStyleLbl="bgSibTrans2D1" presStyleIdx="6" presStyleCnt="7"/>
      <dgm:spPr/>
    </dgm:pt>
    <dgm:pt modelId="{16D4B948-9DA2-47A0-8833-CF522A4966F5}" type="pres">
      <dgm:prSet presAssocID="{86C453B6-A6C5-46B1-B2BE-184CC53B0DD5}" presName="node" presStyleLbl="node1" presStyleIdx="6" presStyleCnt="7" custScaleX="138952" custScaleY="134186" custRadScaleRad="103317" custRadScaleInc="3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DC7586-6AF0-4D42-ACA9-0902CD7AC973}" srcId="{1DEB389B-78E8-41C9-871E-A92BFF5359D3}" destId="{5A5646BD-3CCD-4E0E-8A2E-C91A83A41AA8}" srcOrd="4" destOrd="0" parTransId="{EA75DA3A-82DA-448D-B161-9312EFBA8526}" sibTransId="{8E9A65EA-CDA6-4A03-B625-F9FD5F2D7CEF}"/>
    <dgm:cxn modelId="{6BD754BA-C50D-4934-8CCB-0971728BA3A4}" type="presOf" srcId="{690B3209-E566-4091-A296-1D876E89CAE9}" destId="{42B95CAF-D8CD-4736-B75E-9BC6B2F0DD25}" srcOrd="0" destOrd="0" presId="urn:microsoft.com/office/officeart/2005/8/layout/radial4"/>
    <dgm:cxn modelId="{84EFBA6F-D1DB-496C-9D0E-464D251EF8D8}" srcId="{1DEB389B-78E8-41C9-871E-A92BFF5359D3}" destId="{86C453B6-A6C5-46B1-B2BE-184CC53B0DD5}" srcOrd="6" destOrd="0" parTransId="{690B3209-E566-4091-A296-1D876E89CAE9}" sibTransId="{FEB6339F-24A9-4999-9D84-232F3B551B58}"/>
    <dgm:cxn modelId="{0B147D3D-B7EF-411A-98F9-549C3F6B650A}" type="presOf" srcId="{65B78B23-07F2-4C1B-AED9-A7A8B1106D6A}" destId="{11220B83-DFFA-4C32-8E29-840C2A321709}" srcOrd="0" destOrd="0" presId="urn:microsoft.com/office/officeart/2005/8/layout/radial4"/>
    <dgm:cxn modelId="{22714CD8-DF1C-40B0-99F0-27605C95F211}" srcId="{1DEB389B-78E8-41C9-871E-A92BFF5359D3}" destId="{891F5F96-5B21-4576-ADC3-EB17A631A0E3}" srcOrd="3" destOrd="0" parTransId="{FE79A306-5665-4F53-B1C4-47C5177708BE}" sibTransId="{1BA91DE3-5D2F-4F3C-8C5D-6202E29B7EA5}"/>
    <dgm:cxn modelId="{3C4791BF-3C08-4182-BF38-DE50869071B3}" type="presOf" srcId="{86C453B6-A6C5-46B1-B2BE-184CC53B0DD5}" destId="{16D4B948-9DA2-47A0-8833-CF522A4966F5}" srcOrd="0" destOrd="0" presId="urn:microsoft.com/office/officeart/2005/8/layout/radial4"/>
    <dgm:cxn modelId="{64CA4DD7-9F07-4541-AE18-5EE2AA1236A6}" type="presOf" srcId="{0B81A33C-C973-46F5-A825-A3A2A343833B}" destId="{B60965B0-20B2-4E2C-9179-B16EAB04B9F1}" srcOrd="0" destOrd="0" presId="urn:microsoft.com/office/officeart/2005/8/layout/radial4"/>
    <dgm:cxn modelId="{B697F306-7654-4834-999D-F2E73E19D32B}" srcId="{1DEB389B-78E8-41C9-871E-A92BFF5359D3}" destId="{65B78B23-07F2-4C1B-AED9-A7A8B1106D6A}" srcOrd="5" destOrd="0" parTransId="{6756B722-F699-4BCC-875F-74901F45985C}" sibTransId="{84961583-421A-4036-8F6D-C2FDC8194EB1}"/>
    <dgm:cxn modelId="{F464BB16-8108-47AF-9BB4-84B1C28AB704}" type="presOf" srcId="{C3ED241A-8600-48A7-BB42-D25C52547423}" destId="{0CD681ED-CD52-46F9-A449-1CC274F6F031}" srcOrd="0" destOrd="0" presId="urn:microsoft.com/office/officeart/2005/8/layout/radial4"/>
    <dgm:cxn modelId="{00EAC049-8781-4BCD-A142-47E08884E4A9}" type="presOf" srcId="{0E6CBEF7-70AE-4FCD-8ED4-AD8C2B3B7909}" destId="{84D298B4-7102-4468-8B61-7EAD9076CE16}" srcOrd="0" destOrd="0" presId="urn:microsoft.com/office/officeart/2005/8/layout/radial4"/>
    <dgm:cxn modelId="{774139C3-8DBC-45BA-BC7A-4C85CE219FF5}" type="presOf" srcId="{FE79A306-5665-4F53-B1C4-47C5177708BE}" destId="{BA1095E4-1863-4E71-99EC-A00E9A8B9834}" srcOrd="0" destOrd="0" presId="urn:microsoft.com/office/officeart/2005/8/layout/radial4"/>
    <dgm:cxn modelId="{9E3B5251-5F10-41DA-86F8-5303DA2B9CA7}" type="presOf" srcId="{A9C83B5B-8530-4B8A-9ABC-66C90EB8DBA8}" destId="{F8CF27FD-0B19-4ABA-B303-42FAFE2DC1ED}" srcOrd="0" destOrd="0" presId="urn:microsoft.com/office/officeart/2005/8/layout/radial4"/>
    <dgm:cxn modelId="{06F92C35-4FA3-4A3D-A7BF-DA4607F6DA7B}" type="presOf" srcId="{A5E19221-8D7D-4532-9AC5-100FB2B0F603}" destId="{DB6FD600-A37D-4A0F-B14E-32486FFA32F9}" srcOrd="0" destOrd="0" presId="urn:microsoft.com/office/officeart/2005/8/layout/radial4"/>
    <dgm:cxn modelId="{D945C4DC-A357-441F-A6C5-14710E10F2D2}" type="presOf" srcId="{6756B722-F699-4BCC-875F-74901F45985C}" destId="{61D2E890-7204-4B82-9AFB-4DADD7F8A0EB}" srcOrd="0" destOrd="0" presId="urn:microsoft.com/office/officeart/2005/8/layout/radial4"/>
    <dgm:cxn modelId="{DB4F7495-473E-47BE-BEE0-842D79BF1D6C}" srcId="{1DEB389B-78E8-41C9-871E-A92BFF5359D3}" destId="{0E6CBEF7-70AE-4FCD-8ED4-AD8C2B3B7909}" srcOrd="1" destOrd="0" parTransId="{A9C83B5B-8530-4B8A-9ABC-66C90EB8DBA8}" sibTransId="{1AF4F885-D1C2-409F-AD44-ABC7DF02674A}"/>
    <dgm:cxn modelId="{60746AFB-10A1-4137-836B-C1CAF7C6D7DE}" type="presOf" srcId="{EA75DA3A-82DA-448D-B161-9312EFBA8526}" destId="{919BB9EA-09E5-4C31-87BB-58EEE11B43ED}" srcOrd="0" destOrd="0" presId="urn:microsoft.com/office/officeart/2005/8/layout/radial4"/>
    <dgm:cxn modelId="{8AF11B6A-04DE-43EC-88E6-7F543D5D4F8F}" srcId="{1DEB389B-78E8-41C9-871E-A92BFF5359D3}" destId="{162725B3-9CB5-4BE1-9409-6C1E243FF38B}" srcOrd="0" destOrd="0" parTransId="{0B81A33C-C973-46F5-A825-A3A2A343833B}" sibTransId="{F60B68CA-A7D3-40D7-ACD6-42ECA93D157F}"/>
    <dgm:cxn modelId="{0A6000EA-4619-46B7-A920-440BE63ECAEC}" type="presOf" srcId="{84502BE4-660F-4EA1-9BA1-219902E22CC6}" destId="{B88AD740-5F83-452A-B079-C5E435D8F259}" srcOrd="0" destOrd="0" presId="urn:microsoft.com/office/officeart/2005/8/layout/radial4"/>
    <dgm:cxn modelId="{CE98AC69-85D1-492C-A8BC-0C175987EF30}" type="presOf" srcId="{891F5F96-5B21-4576-ADC3-EB17A631A0E3}" destId="{1CEF5A18-5839-4A92-8757-69A82D8349C8}" srcOrd="0" destOrd="0" presId="urn:microsoft.com/office/officeart/2005/8/layout/radial4"/>
    <dgm:cxn modelId="{95D2CAB6-905C-460B-8C77-8B7C4937C60B}" type="presOf" srcId="{162725B3-9CB5-4BE1-9409-6C1E243FF38B}" destId="{A10665E6-6C55-437D-B3D1-1FAB9FC4A330}" srcOrd="0" destOrd="0" presId="urn:microsoft.com/office/officeart/2005/8/layout/radial4"/>
    <dgm:cxn modelId="{FE89B4F0-7AAC-414A-A524-647303E72505}" type="presOf" srcId="{1DEB389B-78E8-41C9-871E-A92BFF5359D3}" destId="{43DF3435-947F-49BC-9F69-A4786257809C}" srcOrd="0" destOrd="0" presId="urn:microsoft.com/office/officeart/2005/8/layout/radial4"/>
    <dgm:cxn modelId="{2F6A4F56-1F7C-4B87-A989-9500246F780F}" srcId="{1DEB389B-78E8-41C9-871E-A92BFF5359D3}" destId="{84502BE4-660F-4EA1-9BA1-219902E22CC6}" srcOrd="2" destOrd="0" parTransId="{A5E19221-8D7D-4532-9AC5-100FB2B0F603}" sibTransId="{E97DD0A7-FDE3-4009-A21E-39AD0621CA30}"/>
    <dgm:cxn modelId="{4429D97A-278B-41B7-92FE-3E32E3CC72C6}" srcId="{C3ED241A-8600-48A7-BB42-D25C52547423}" destId="{1DEB389B-78E8-41C9-871E-A92BFF5359D3}" srcOrd="0" destOrd="0" parTransId="{27D97EC0-0C9B-43A5-82BD-B645A8492FC0}" sibTransId="{776B9884-9AB6-45D2-877D-6EEEA2DE9E90}"/>
    <dgm:cxn modelId="{EDED9529-69CA-4550-A6F4-B97D57F57591}" type="presOf" srcId="{5A5646BD-3CCD-4E0E-8A2E-C91A83A41AA8}" destId="{B3B387F7-60E9-4992-B8F9-5CEBDA070156}" srcOrd="0" destOrd="0" presId="urn:microsoft.com/office/officeart/2005/8/layout/radial4"/>
    <dgm:cxn modelId="{94748DE1-691D-4DDC-B7FB-05A3C565AEDE}" type="presParOf" srcId="{0CD681ED-CD52-46F9-A449-1CC274F6F031}" destId="{43DF3435-947F-49BC-9F69-A4786257809C}" srcOrd="0" destOrd="0" presId="urn:microsoft.com/office/officeart/2005/8/layout/radial4"/>
    <dgm:cxn modelId="{74199623-0335-4139-BA71-7E05C2A44EDD}" type="presParOf" srcId="{0CD681ED-CD52-46F9-A449-1CC274F6F031}" destId="{B60965B0-20B2-4E2C-9179-B16EAB04B9F1}" srcOrd="1" destOrd="0" presId="urn:microsoft.com/office/officeart/2005/8/layout/radial4"/>
    <dgm:cxn modelId="{68B7E659-C671-49FA-B428-99EAAC953A7F}" type="presParOf" srcId="{0CD681ED-CD52-46F9-A449-1CC274F6F031}" destId="{A10665E6-6C55-437D-B3D1-1FAB9FC4A330}" srcOrd="2" destOrd="0" presId="urn:microsoft.com/office/officeart/2005/8/layout/radial4"/>
    <dgm:cxn modelId="{5F56CA2D-C417-4B55-9F76-A3674FD75B8F}" type="presParOf" srcId="{0CD681ED-CD52-46F9-A449-1CC274F6F031}" destId="{F8CF27FD-0B19-4ABA-B303-42FAFE2DC1ED}" srcOrd="3" destOrd="0" presId="urn:microsoft.com/office/officeart/2005/8/layout/radial4"/>
    <dgm:cxn modelId="{229C4300-2207-4971-80C5-5B50B150BC63}" type="presParOf" srcId="{0CD681ED-CD52-46F9-A449-1CC274F6F031}" destId="{84D298B4-7102-4468-8B61-7EAD9076CE16}" srcOrd="4" destOrd="0" presId="urn:microsoft.com/office/officeart/2005/8/layout/radial4"/>
    <dgm:cxn modelId="{42F3DD01-2ED4-4BB6-BF68-55BC7F4FA056}" type="presParOf" srcId="{0CD681ED-CD52-46F9-A449-1CC274F6F031}" destId="{DB6FD600-A37D-4A0F-B14E-32486FFA32F9}" srcOrd="5" destOrd="0" presId="urn:microsoft.com/office/officeart/2005/8/layout/radial4"/>
    <dgm:cxn modelId="{FEA0812A-76CC-489C-BC06-C65FFCE22239}" type="presParOf" srcId="{0CD681ED-CD52-46F9-A449-1CC274F6F031}" destId="{B88AD740-5F83-452A-B079-C5E435D8F259}" srcOrd="6" destOrd="0" presId="urn:microsoft.com/office/officeart/2005/8/layout/radial4"/>
    <dgm:cxn modelId="{0399333E-1A02-4DC2-8E2C-A46100679742}" type="presParOf" srcId="{0CD681ED-CD52-46F9-A449-1CC274F6F031}" destId="{BA1095E4-1863-4E71-99EC-A00E9A8B9834}" srcOrd="7" destOrd="0" presId="urn:microsoft.com/office/officeart/2005/8/layout/radial4"/>
    <dgm:cxn modelId="{7EEFDB39-E78C-4F60-A02A-25D28E6C302F}" type="presParOf" srcId="{0CD681ED-CD52-46F9-A449-1CC274F6F031}" destId="{1CEF5A18-5839-4A92-8757-69A82D8349C8}" srcOrd="8" destOrd="0" presId="urn:microsoft.com/office/officeart/2005/8/layout/radial4"/>
    <dgm:cxn modelId="{21E53F88-B25D-4C30-90B1-FDA8B123775B}" type="presParOf" srcId="{0CD681ED-CD52-46F9-A449-1CC274F6F031}" destId="{919BB9EA-09E5-4C31-87BB-58EEE11B43ED}" srcOrd="9" destOrd="0" presId="urn:microsoft.com/office/officeart/2005/8/layout/radial4"/>
    <dgm:cxn modelId="{E319B045-4DCD-4777-B3F4-80BCE2E1B056}" type="presParOf" srcId="{0CD681ED-CD52-46F9-A449-1CC274F6F031}" destId="{B3B387F7-60E9-4992-B8F9-5CEBDA070156}" srcOrd="10" destOrd="0" presId="urn:microsoft.com/office/officeart/2005/8/layout/radial4"/>
    <dgm:cxn modelId="{422D7145-1BD2-47EB-994B-F39439467EC9}" type="presParOf" srcId="{0CD681ED-CD52-46F9-A449-1CC274F6F031}" destId="{61D2E890-7204-4B82-9AFB-4DADD7F8A0EB}" srcOrd="11" destOrd="0" presId="urn:microsoft.com/office/officeart/2005/8/layout/radial4"/>
    <dgm:cxn modelId="{49898AF0-49B8-45BC-B2EF-A44F1B4EE3B1}" type="presParOf" srcId="{0CD681ED-CD52-46F9-A449-1CC274F6F031}" destId="{11220B83-DFFA-4C32-8E29-840C2A321709}" srcOrd="12" destOrd="0" presId="urn:microsoft.com/office/officeart/2005/8/layout/radial4"/>
    <dgm:cxn modelId="{55577602-CC8F-4E9F-A25B-DAB646AD3F72}" type="presParOf" srcId="{0CD681ED-CD52-46F9-A449-1CC274F6F031}" destId="{42B95CAF-D8CD-4736-B75E-9BC6B2F0DD25}" srcOrd="13" destOrd="0" presId="urn:microsoft.com/office/officeart/2005/8/layout/radial4"/>
    <dgm:cxn modelId="{A1D9E6CC-51FC-49A1-AF5B-E46C034C864E}" type="presParOf" srcId="{0CD681ED-CD52-46F9-A449-1CC274F6F031}" destId="{16D4B948-9DA2-47A0-8833-CF522A4966F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D9037-8833-40C9-BF3E-D70841AA352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3D89FF-AFE0-45E9-9778-80B4BF6764F9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Инклюзивное образование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03DD1-319D-4563-BAD9-652FEDA7FB06}" type="parTrans" cxnId="{C803476B-E571-4B90-8CA9-E42C7C1E0650}">
      <dgm:prSet/>
      <dgm:spPr/>
      <dgm:t>
        <a:bodyPr/>
        <a:lstStyle/>
        <a:p>
          <a:endParaRPr lang="ru-RU"/>
        </a:p>
      </dgm:t>
    </dgm:pt>
    <dgm:pt modelId="{E78F43E7-8D0B-463F-86DD-04EF34C3DBE3}" type="sibTrans" cxnId="{C803476B-E571-4B90-8CA9-E42C7C1E0650}">
      <dgm:prSet/>
      <dgm:spPr/>
      <dgm:t>
        <a:bodyPr/>
        <a:lstStyle/>
        <a:p>
          <a:endParaRPr lang="ru-RU"/>
        </a:p>
      </dgm:t>
    </dgm:pt>
    <dgm:pt modelId="{DD3C1821-6F47-494B-AE9F-7926958CCC81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Уверенность ребенка в себе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B1F7CF-3AB6-4639-A018-EDD5C3231084}" type="parTrans" cxnId="{472E341F-A72D-40AF-BA7D-2B0C4BC6F4A9}">
      <dgm:prSet/>
      <dgm:spPr/>
      <dgm:t>
        <a:bodyPr/>
        <a:lstStyle/>
        <a:p>
          <a:endParaRPr lang="ru-RU" dirty="0"/>
        </a:p>
      </dgm:t>
    </dgm:pt>
    <dgm:pt modelId="{3F0CF116-D3EE-4531-B1D1-A4CAA0E5EF57}" type="sibTrans" cxnId="{472E341F-A72D-40AF-BA7D-2B0C4BC6F4A9}">
      <dgm:prSet/>
      <dgm:spPr/>
      <dgm:t>
        <a:bodyPr/>
        <a:lstStyle/>
        <a:p>
          <a:endParaRPr lang="ru-RU"/>
        </a:p>
      </dgm:t>
    </dgm:pt>
    <dgm:pt modelId="{4CBAD3CC-E33C-4332-944D-93AB63F432AB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Общение со сверстниками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81A8B-E1BE-4F28-AC9C-BFD23E368E07}" type="parTrans" cxnId="{C92ED3F9-812C-4884-ACFF-D257634953E5}">
      <dgm:prSet/>
      <dgm:spPr/>
      <dgm:t>
        <a:bodyPr/>
        <a:lstStyle/>
        <a:p>
          <a:endParaRPr lang="ru-RU"/>
        </a:p>
      </dgm:t>
    </dgm:pt>
    <dgm:pt modelId="{14A1E5B5-45D2-45D5-9BCB-5B232484F5D3}" type="sibTrans" cxnId="{C92ED3F9-812C-4884-ACFF-D257634953E5}">
      <dgm:prSet/>
      <dgm:spPr/>
      <dgm:t>
        <a:bodyPr/>
        <a:lstStyle/>
        <a:p>
          <a:endParaRPr lang="ru-RU"/>
        </a:p>
      </dgm:t>
    </dgm:pt>
    <dgm:pt modelId="{36A9F81B-DD07-483A-A12E-5CAAF6D2E35D}">
      <dgm:prSet phldrT="[Текст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толерантного отношения к детям с ОВЗ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95F74-463D-497C-82A3-986D2DA763FA}" type="parTrans" cxnId="{6DC6EC9A-21C5-4E65-84EC-B4554165AE3E}">
      <dgm:prSet/>
      <dgm:spPr/>
      <dgm:t>
        <a:bodyPr/>
        <a:lstStyle/>
        <a:p>
          <a:endParaRPr lang="ru-RU"/>
        </a:p>
      </dgm:t>
    </dgm:pt>
    <dgm:pt modelId="{C66008E3-8B97-4A35-B25E-97C13EF5B552}" type="sibTrans" cxnId="{6DC6EC9A-21C5-4E65-84EC-B4554165AE3E}">
      <dgm:prSet/>
      <dgm:spPr/>
      <dgm:t>
        <a:bodyPr/>
        <a:lstStyle/>
        <a:p>
          <a:endParaRPr lang="ru-RU"/>
        </a:p>
      </dgm:t>
    </dgm:pt>
    <dgm:pt modelId="{AA7FE663-2A30-452B-9F26-7EAF2505ACA8}">
      <dgm:prSet phldrT="[Текст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 в социуме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A875A-6805-4342-A259-FE480E796542}" type="parTrans" cxnId="{84BA2773-8489-4D4C-848E-F91105A3879F}">
      <dgm:prSet/>
      <dgm:spPr/>
      <dgm:t>
        <a:bodyPr/>
        <a:lstStyle/>
        <a:p>
          <a:endParaRPr lang="ru-RU"/>
        </a:p>
      </dgm:t>
    </dgm:pt>
    <dgm:pt modelId="{A46ABD17-EBD0-4EFD-9AD4-34445BB12920}" type="sibTrans" cxnId="{84BA2773-8489-4D4C-848E-F91105A3879F}">
      <dgm:prSet/>
      <dgm:spPr/>
      <dgm:t>
        <a:bodyPr/>
        <a:lstStyle/>
        <a:p>
          <a:endParaRPr lang="ru-RU"/>
        </a:p>
      </dgm:t>
    </dgm:pt>
    <dgm:pt modelId="{03AB1BE8-A930-4370-8116-C74C8CD27B03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образование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F91D5-2CFC-43B5-9CC7-20094E4E8B0D}" type="parTrans" cxnId="{0E96D20E-52CE-4C4B-975B-DCC858B73C9F}">
      <dgm:prSet/>
      <dgm:spPr/>
      <dgm:t>
        <a:bodyPr/>
        <a:lstStyle/>
        <a:p>
          <a:endParaRPr lang="ru-RU"/>
        </a:p>
      </dgm:t>
    </dgm:pt>
    <dgm:pt modelId="{EE43E128-6CC3-4059-AF27-E81479314F06}" type="sibTrans" cxnId="{0E96D20E-52CE-4C4B-975B-DCC858B73C9F}">
      <dgm:prSet/>
      <dgm:spPr/>
      <dgm:t>
        <a:bodyPr/>
        <a:lstStyle/>
        <a:p>
          <a:endParaRPr lang="ru-RU"/>
        </a:p>
      </dgm:t>
    </dgm:pt>
    <dgm:pt modelId="{B811CAB2-2479-4BC8-946F-022F7F60452D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 проблем  детей с ОВЗ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9FC7A-3D04-4FCF-A19D-77B764BB10A5}" type="parTrans" cxnId="{EA2E5FD4-2EE7-4E0A-AEF5-306CC42CE188}">
      <dgm:prSet/>
      <dgm:spPr/>
      <dgm:t>
        <a:bodyPr/>
        <a:lstStyle/>
        <a:p>
          <a:endParaRPr lang="ru-RU"/>
        </a:p>
      </dgm:t>
    </dgm:pt>
    <dgm:pt modelId="{BABB6167-4731-43CE-8A4E-433888AFC296}" type="sibTrans" cxnId="{EA2E5FD4-2EE7-4E0A-AEF5-306CC42CE188}">
      <dgm:prSet/>
      <dgm:spPr/>
      <dgm:t>
        <a:bodyPr/>
        <a:lstStyle/>
        <a:p>
          <a:endParaRPr lang="ru-RU"/>
        </a:p>
      </dgm:t>
    </dgm:pt>
    <dgm:pt modelId="{49E328EF-80BC-4CA2-ADE0-5F82178B9487}" type="pres">
      <dgm:prSet presAssocID="{E8DD9037-8833-40C9-BF3E-D70841AA352E}" presName="composite" presStyleCnt="0">
        <dgm:presLayoutVars>
          <dgm:chMax val="1"/>
          <dgm:dir/>
          <dgm:resizeHandles val="exact"/>
        </dgm:presLayoutVars>
      </dgm:prSet>
      <dgm:spPr/>
    </dgm:pt>
    <dgm:pt modelId="{8F69135E-5C64-456D-9BFA-449811F6BE84}" type="pres">
      <dgm:prSet presAssocID="{E8DD9037-8833-40C9-BF3E-D70841AA352E}" presName="radial" presStyleCnt="0">
        <dgm:presLayoutVars>
          <dgm:animLvl val="ctr"/>
        </dgm:presLayoutVars>
      </dgm:prSet>
      <dgm:spPr/>
    </dgm:pt>
    <dgm:pt modelId="{46F29E82-A9A7-4C58-91DB-3202B7855A5A}" type="pres">
      <dgm:prSet presAssocID="{D93D89FF-AFE0-45E9-9778-80B4BF6764F9}" presName="centerShape" presStyleLbl="vennNode1" presStyleIdx="0" presStyleCnt="7"/>
      <dgm:spPr/>
    </dgm:pt>
    <dgm:pt modelId="{75CA5035-0212-489E-97AE-C31286FF55C7}" type="pres">
      <dgm:prSet presAssocID="{DD3C1821-6F47-494B-AE9F-7926958CCC81}" presName="node" presStyleLbl="vennNode1" presStyleIdx="1" presStyleCnt="7" custScaleX="113339" custScaleY="115316">
        <dgm:presLayoutVars>
          <dgm:bulletEnabled val="1"/>
        </dgm:presLayoutVars>
      </dgm:prSet>
      <dgm:spPr/>
    </dgm:pt>
    <dgm:pt modelId="{84461E39-8EF6-4846-9135-FA85E17C4EA4}" type="pres">
      <dgm:prSet presAssocID="{4CBAD3CC-E33C-4332-944D-93AB63F432AB}" presName="node" presStyleLbl="vennNode1" presStyleIdx="2" presStyleCnt="7" custScaleX="119215" custScaleY="122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11B35-4C6F-49A3-9408-2F4CEE8244E1}" type="pres">
      <dgm:prSet presAssocID="{36A9F81B-DD07-483A-A12E-5CAAF6D2E35D}" presName="node" presStyleLbl="vennNode1" presStyleIdx="3" presStyleCnt="7" custScaleX="127887" custScaleY="123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E8A4D-35A1-4858-9CE8-1ABC6A0033FF}" type="pres">
      <dgm:prSet presAssocID="{AA7FE663-2A30-452B-9F26-7EAF2505ACA8}" presName="node" presStyleLbl="vennNode1" presStyleIdx="4" presStyleCnt="7" custScaleX="126205" custScaleY="118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1205F-F6D7-4CF1-AD97-5F0BB64218D6}" type="pres">
      <dgm:prSet presAssocID="{03AB1BE8-A930-4370-8116-C74C8CD27B03}" presName="node" presStyleLbl="vennNode1" presStyleIdx="5" presStyleCnt="7" custScaleX="116150" custScaleY="114639">
        <dgm:presLayoutVars>
          <dgm:bulletEnabled val="1"/>
        </dgm:presLayoutVars>
      </dgm:prSet>
      <dgm:spPr/>
    </dgm:pt>
    <dgm:pt modelId="{BBA9185B-786F-4B67-BBA5-6123D4F0C390}" type="pres">
      <dgm:prSet presAssocID="{B811CAB2-2479-4BC8-946F-022F7F60452D}" presName="node" presStyleLbl="vennNode1" presStyleIdx="6" presStyleCnt="7" custScaleX="112731" custScaleY="115174">
        <dgm:presLayoutVars>
          <dgm:bulletEnabled val="1"/>
        </dgm:presLayoutVars>
      </dgm:prSet>
      <dgm:spPr/>
    </dgm:pt>
  </dgm:ptLst>
  <dgm:cxnLst>
    <dgm:cxn modelId="{472E341F-A72D-40AF-BA7D-2B0C4BC6F4A9}" srcId="{D93D89FF-AFE0-45E9-9778-80B4BF6764F9}" destId="{DD3C1821-6F47-494B-AE9F-7926958CCC81}" srcOrd="0" destOrd="0" parTransId="{5DB1F7CF-3AB6-4639-A018-EDD5C3231084}" sibTransId="{3F0CF116-D3EE-4531-B1D1-A4CAA0E5EF57}"/>
    <dgm:cxn modelId="{79009D99-06C0-44CC-8867-93C6DF480DA4}" type="presOf" srcId="{AA7FE663-2A30-452B-9F26-7EAF2505ACA8}" destId="{ED6E8A4D-35A1-4858-9CE8-1ABC6A0033FF}" srcOrd="0" destOrd="0" presId="urn:microsoft.com/office/officeart/2005/8/layout/radial3"/>
    <dgm:cxn modelId="{C92ED3F9-812C-4884-ACFF-D257634953E5}" srcId="{D93D89FF-AFE0-45E9-9778-80B4BF6764F9}" destId="{4CBAD3CC-E33C-4332-944D-93AB63F432AB}" srcOrd="1" destOrd="0" parTransId="{6ED81A8B-E1BE-4F28-AC9C-BFD23E368E07}" sibTransId="{14A1E5B5-45D2-45D5-9BCB-5B232484F5D3}"/>
    <dgm:cxn modelId="{8BD9EC96-0A18-47C5-954A-A2578E00C52D}" type="presOf" srcId="{4CBAD3CC-E33C-4332-944D-93AB63F432AB}" destId="{84461E39-8EF6-4846-9135-FA85E17C4EA4}" srcOrd="0" destOrd="0" presId="urn:microsoft.com/office/officeart/2005/8/layout/radial3"/>
    <dgm:cxn modelId="{455FA41F-0AE2-4B24-95B7-E9547C4F1219}" type="presOf" srcId="{DD3C1821-6F47-494B-AE9F-7926958CCC81}" destId="{75CA5035-0212-489E-97AE-C31286FF55C7}" srcOrd="0" destOrd="0" presId="urn:microsoft.com/office/officeart/2005/8/layout/radial3"/>
    <dgm:cxn modelId="{22575E61-F70B-4431-97AF-174268656A51}" type="presOf" srcId="{B811CAB2-2479-4BC8-946F-022F7F60452D}" destId="{BBA9185B-786F-4B67-BBA5-6123D4F0C390}" srcOrd="0" destOrd="0" presId="urn:microsoft.com/office/officeart/2005/8/layout/radial3"/>
    <dgm:cxn modelId="{1B8D3529-0AF2-473A-8D4C-D3792325D76C}" type="presOf" srcId="{D93D89FF-AFE0-45E9-9778-80B4BF6764F9}" destId="{46F29E82-A9A7-4C58-91DB-3202B7855A5A}" srcOrd="0" destOrd="0" presId="urn:microsoft.com/office/officeart/2005/8/layout/radial3"/>
    <dgm:cxn modelId="{EA2E5FD4-2EE7-4E0A-AEF5-306CC42CE188}" srcId="{D93D89FF-AFE0-45E9-9778-80B4BF6764F9}" destId="{B811CAB2-2479-4BC8-946F-022F7F60452D}" srcOrd="5" destOrd="0" parTransId="{0259FC7A-3D04-4FCF-A19D-77B764BB10A5}" sibTransId="{BABB6167-4731-43CE-8A4E-433888AFC296}"/>
    <dgm:cxn modelId="{0E96D20E-52CE-4C4B-975B-DCC858B73C9F}" srcId="{D93D89FF-AFE0-45E9-9778-80B4BF6764F9}" destId="{03AB1BE8-A930-4370-8116-C74C8CD27B03}" srcOrd="4" destOrd="0" parTransId="{146F91D5-2CFC-43B5-9CC7-20094E4E8B0D}" sibTransId="{EE43E128-6CC3-4059-AF27-E81479314F06}"/>
    <dgm:cxn modelId="{6DC6EC9A-21C5-4E65-84EC-B4554165AE3E}" srcId="{D93D89FF-AFE0-45E9-9778-80B4BF6764F9}" destId="{36A9F81B-DD07-483A-A12E-5CAAF6D2E35D}" srcOrd="2" destOrd="0" parTransId="{93E95F74-463D-497C-82A3-986D2DA763FA}" sibTransId="{C66008E3-8B97-4A35-B25E-97C13EF5B552}"/>
    <dgm:cxn modelId="{D738DD92-D6F3-455C-B299-EE97FA1B1B96}" type="presOf" srcId="{03AB1BE8-A930-4370-8116-C74C8CD27B03}" destId="{1551205F-F6D7-4CF1-AD97-5F0BB64218D6}" srcOrd="0" destOrd="0" presId="urn:microsoft.com/office/officeart/2005/8/layout/radial3"/>
    <dgm:cxn modelId="{1DA1A5C0-E4C8-4325-A206-4DC679C7AF19}" type="presOf" srcId="{E8DD9037-8833-40C9-BF3E-D70841AA352E}" destId="{49E328EF-80BC-4CA2-ADE0-5F82178B9487}" srcOrd="0" destOrd="0" presId="urn:microsoft.com/office/officeart/2005/8/layout/radial3"/>
    <dgm:cxn modelId="{717D6778-9E3F-41EB-A5E3-DF73DDBB72DF}" type="presOf" srcId="{36A9F81B-DD07-483A-A12E-5CAAF6D2E35D}" destId="{C3811B35-4C6F-49A3-9408-2F4CEE8244E1}" srcOrd="0" destOrd="0" presId="urn:microsoft.com/office/officeart/2005/8/layout/radial3"/>
    <dgm:cxn modelId="{84BA2773-8489-4D4C-848E-F91105A3879F}" srcId="{D93D89FF-AFE0-45E9-9778-80B4BF6764F9}" destId="{AA7FE663-2A30-452B-9F26-7EAF2505ACA8}" srcOrd="3" destOrd="0" parTransId="{E3CA875A-6805-4342-A259-FE480E796542}" sibTransId="{A46ABD17-EBD0-4EFD-9AD4-34445BB12920}"/>
    <dgm:cxn modelId="{C803476B-E571-4B90-8CA9-E42C7C1E0650}" srcId="{E8DD9037-8833-40C9-BF3E-D70841AA352E}" destId="{D93D89FF-AFE0-45E9-9778-80B4BF6764F9}" srcOrd="0" destOrd="0" parTransId="{A2003DD1-319D-4563-BAD9-652FEDA7FB06}" sibTransId="{E78F43E7-8D0B-463F-86DD-04EF34C3DBE3}"/>
    <dgm:cxn modelId="{A264FFE3-EBAD-40D4-99BB-98AD4FD874E6}" type="presParOf" srcId="{49E328EF-80BC-4CA2-ADE0-5F82178B9487}" destId="{8F69135E-5C64-456D-9BFA-449811F6BE84}" srcOrd="0" destOrd="0" presId="urn:microsoft.com/office/officeart/2005/8/layout/radial3"/>
    <dgm:cxn modelId="{0EFEE278-9F50-46AF-83BF-DD843E3E5923}" type="presParOf" srcId="{8F69135E-5C64-456D-9BFA-449811F6BE84}" destId="{46F29E82-A9A7-4C58-91DB-3202B7855A5A}" srcOrd="0" destOrd="0" presId="urn:microsoft.com/office/officeart/2005/8/layout/radial3"/>
    <dgm:cxn modelId="{749F660A-0F13-4A9E-B0F8-97C7D6D3440E}" type="presParOf" srcId="{8F69135E-5C64-456D-9BFA-449811F6BE84}" destId="{75CA5035-0212-489E-97AE-C31286FF55C7}" srcOrd="1" destOrd="0" presId="urn:microsoft.com/office/officeart/2005/8/layout/radial3"/>
    <dgm:cxn modelId="{BAFE8A5E-7974-4038-B577-06CD7A83C719}" type="presParOf" srcId="{8F69135E-5C64-456D-9BFA-449811F6BE84}" destId="{84461E39-8EF6-4846-9135-FA85E17C4EA4}" srcOrd="2" destOrd="0" presId="urn:microsoft.com/office/officeart/2005/8/layout/radial3"/>
    <dgm:cxn modelId="{672EBDC4-B132-4EEA-9D70-69314B1EE331}" type="presParOf" srcId="{8F69135E-5C64-456D-9BFA-449811F6BE84}" destId="{C3811B35-4C6F-49A3-9408-2F4CEE8244E1}" srcOrd="3" destOrd="0" presId="urn:microsoft.com/office/officeart/2005/8/layout/radial3"/>
    <dgm:cxn modelId="{397A7CC1-DC35-4AD7-96E9-354DD665D128}" type="presParOf" srcId="{8F69135E-5C64-456D-9BFA-449811F6BE84}" destId="{ED6E8A4D-35A1-4858-9CE8-1ABC6A0033FF}" srcOrd="4" destOrd="0" presId="urn:microsoft.com/office/officeart/2005/8/layout/radial3"/>
    <dgm:cxn modelId="{DE95F434-B6B5-4148-B811-DF98C5991841}" type="presParOf" srcId="{8F69135E-5C64-456D-9BFA-449811F6BE84}" destId="{1551205F-F6D7-4CF1-AD97-5F0BB64218D6}" srcOrd="5" destOrd="0" presId="urn:microsoft.com/office/officeart/2005/8/layout/radial3"/>
    <dgm:cxn modelId="{B5EF764C-A656-4F2C-94FC-A339D66F81F9}" type="presParOf" srcId="{8F69135E-5C64-456D-9BFA-449811F6BE84}" destId="{BBA9185B-786F-4B67-BBA5-6123D4F0C39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7705D-E7CC-49AF-8F0F-E5DF5B10C33D}">
      <dsp:nvSpPr>
        <dsp:cNvPr id="0" name=""/>
        <dsp:cNvSpPr/>
      </dsp:nvSpPr>
      <dsp:spPr>
        <a:xfrm>
          <a:off x="0" y="0"/>
          <a:ext cx="2843803" cy="2843803"/>
        </a:xfrm>
        <a:prstGeom prst="triangl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C4B76-42CB-492F-A8A5-0996A912547D}">
      <dsp:nvSpPr>
        <dsp:cNvPr id="0" name=""/>
        <dsp:cNvSpPr/>
      </dsp:nvSpPr>
      <dsp:spPr>
        <a:xfrm>
          <a:off x="1067904" y="200218"/>
          <a:ext cx="1848472" cy="673181"/>
        </a:xfrm>
        <a:prstGeom prst="roundRect">
          <a:avLst/>
        </a:prstGeom>
        <a:solidFill>
          <a:srgbClr val="FFC000">
            <a:alpha val="90000"/>
          </a:srgb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взрослые</a:t>
          </a:r>
          <a:endParaRPr lang="ru-RU" sz="1700" kern="1200" dirty="0"/>
        </a:p>
      </dsp:txBody>
      <dsp:txXfrm>
        <a:off x="1100766" y="233080"/>
        <a:ext cx="1782748" cy="607457"/>
      </dsp:txXfrm>
    </dsp:sp>
    <dsp:sp modelId="{8B2A62B5-700B-4141-923C-333F217C2A86}">
      <dsp:nvSpPr>
        <dsp:cNvPr id="0" name=""/>
        <dsp:cNvSpPr/>
      </dsp:nvSpPr>
      <dsp:spPr>
        <a:xfrm>
          <a:off x="0" y="2170621"/>
          <a:ext cx="1848472" cy="673181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ребенок с ОВЗ</a:t>
          </a:r>
          <a:endParaRPr lang="ru-RU" sz="1700" kern="1200" dirty="0"/>
        </a:p>
      </dsp:txBody>
      <dsp:txXfrm>
        <a:off x="32862" y="2203483"/>
        <a:ext cx="1782748" cy="607457"/>
      </dsp:txXfrm>
    </dsp:sp>
    <dsp:sp modelId="{5014127C-938B-4BD4-86B3-512FF4B9B6CE}">
      <dsp:nvSpPr>
        <dsp:cNvPr id="0" name=""/>
        <dsp:cNvSpPr/>
      </dsp:nvSpPr>
      <dsp:spPr>
        <a:xfrm>
          <a:off x="2076449" y="2170622"/>
          <a:ext cx="1848472" cy="673181"/>
        </a:xfrm>
        <a:prstGeom prst="roundRect">
          <a:avLst/>
        </a:prstGeom>
        <a:solidFill>
          <a:srgbClr val="00B0F0">
            <a:alpha val="90000"/>
          </a:srgb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сверстники</a:t>
          </a:r>
          <a:endParaRPr lang="ru-RU" sz="1700" kern="1200" dirty="0"/>
        </a:p>
      </dsp:txBody>
      <dsp:txXfrm>
        <a:off x="2109311" y="2203484"/>
        <a:ext cx="1782748" cy="607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02D02-765F-4B9D-8829-7B99CC3741B7}">
      <dsp:nvSpPr>
        <dsp:cNvPr id="0" name=""/>
        <dsp:cNvSpPr/>
      </dsp:nvSpPr>
      <dsp:spPr>
        <a:xfrm>
          <a:off x="3145263" y="1790729"/>
          <a:ext cx="2842460" cy="1956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РАЗВИТИЯ ЛИЧНОСТИ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1532" y="2077220"/>
        <a:ext cx="2009922" cy="1383302"/>
      </dsp:txXfrm>
    </dsp:sp>
    <dsp:sp modelId="{2EB59E46-FA5D-410E-8AAF-0D143B18AF8F}">
      <dsp:nvSpPr>
        <dsp:cNvPr id="0" name=""/>
        <dsp:cNvSpPr/>
      </dsp:nvSpPr>
      <dsp:spPr>
        <a:xfrm rot="16222547">
          <a:off x="4436868" y="1291127"/>
          <a:ext cx="275386" cy="49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477905" y="1431479"/>
        <a:ext cx="192770" cy="297134"/>
      </dsp:txXfrm>
    </dsp:sp>
    <dsp:sp modelId="{D4C8095B-9115-4BF3-9893-8E19F322DEC4}">
      <dsp:nvSpPr>
        <dsp:cNvPr id="0" name=""/>
        <dsp:cNvSpPr/>
      </dsp:nvSpPr>
      <dsp:spPr>
        <a:xfrm>
          <a:off x="2989226" y="0"/>
          <a:ext cx="3182519" cy="12711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СПОРТИВНО-ОЗДОРОВИТЕЛЬНОЕ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5295" y="186156"/>
        <a:ext cx="2250381" cy="898843"/>
      </dsp:txXfrm>
    </dsp:sp>
    <dsp:sp modelId="{13846F16-5149-4B0B-9942-E72F0AE25627}">
      <dsp:nvSpPr>
        <dsp:cNvPr id="0" name=""/>
        <dsp:cNvSpPr/>
      </dsp:nvSpPr>
      <dsp:spPr>
        <a:xfrm rot="20520000">
          <a:off x="5936589" y="2038844"/>
          <a:ext cx="229247" cy="49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938272" y="2148515"/>
        <a:ext cx="160473" cy="297134"/>
      </dsp:txXfrm>
    </dsp:sp>
    <dsp:sp modelId="{676096CA-7116-400E-9207-E7825695CAB0}">
      <dsp:nvSpPr>
        <dsp:cNvPr id="0" name=""/>
        <dsp:cNvSpPr/>
      </dsp:nvSpPr>
      <dsp:spPr>
        <a:xfrm>
          <a:off x="6029792" y="1209860"/>
          <a:ext cx="2698524" cy="12903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4982" y="1398821"/>
        <a:ext cx="1908144" cy="912386"/>
      </dsp:txXfrm>
    </dsp:sp>
    <dsp:sp modelId="{0CA7D1A8-700A-42E2-9F3D-74870EBD55D8}">
      <dsp:nvSpPr>
        <dsp:cNvPr id="0" name=""/>
        <dsp:cNvSpPr/>
      </dsp:nvSpPr>
      <dsp:spPr>
        <a:xfrm rot="1825783">
          <a:off x="5710571" y="3257342"/>
          <a:ext cx="218111" cy="49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715078" y="3339817"/>
        <a:ext cx="152678" cy="297134"/>
      </dsp:txXfrm>
    </dsp:sp>
    <dsp:sp modelId="{D4C4E48A-C80D-48B7-BF98-F0F05AB4EA61}">
      <dsp:nvSpPr>
        <dsp:cNvPr id="0" name=""/>
        <dsp:cNvSpPr/>
      </dsp:nvSpPr>
      <dsp:spPr>
        <a:xfrm>
          <a:off x="5177283" y="3515406"/>
          <a:ext cx="3501764" cy="12813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ИНТЕЛЛЕКТУАЛЬНОЕ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0104" y="3703062"/>
        <a:ext cx="2476122" cy="906082"/>
      </dsp:txXfrm>
    </dsp:sp>
    <dsp:sp modelId="{99BE7FB0-1D0E-4973-80D8-B9A423A1A204}">
      <dsp:nvSpPr>
        <dsp:cNvPr id="0" name=""/>
        <dsp:cNvSpPr/>
      </dsp:nvSpPr>
      <dsp:spPr>
        <a:xfrm rot="9032105">
          <a:off x="3239166" y="3221307"/>
          <a:ext cx="176454" cy="49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288679" y="3307333"/>
        <a:ext cx="123518" cy="297134"/>
      </dsp:txXfrm>
    </dsp:sp>
    <dsp:sp modelId="{6D8E64F7-B220-4A7D-8FE1-F41D7096EDAF}">
      <dsp:nvSpPr>
        <dsp:cNvPr id="0" name=""/>
        <dsp:cNvSpPr/>
      </dsp:nvSpPr>
      <dsp:spPr>
        <a:xfrm>
          <a:off x="418442" y="3468716"/>
          <a:ext cx="3660018" cy="12195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ОБЩЕКУЛЬТУРНОЕ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4439" y="3647313"/>
        <a:ext cx="2588024" cy="862341"/>
      </dsp:txXfrm>
    </dsp:sp>
    <dsp:sp modelId="{7DF5607F-E7E7-4258-9F27-4A15B477A922}">
      <dsp:nvSpPr>
        <dsp:cNvPr id="0" name=""/>
        <dsp:cNvSpPr/>
      </dsp:nvSpPr>
      <dsp:spPr>
        <a:xfrm rot="11870842">
          <a:off x="2902606" y="2029742"/>
          <a:ext cx="274654" cy="495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983019" y="2141413"/>
        <a:ext cx="192258" cy="297134"/>
      </dsp:txXfrm>
    </dsp:sp>
    <dsp:sp modelId="{C731814A-E2F4-47E8-A781-D7A4F2F8EB60}">
      <dsp:nvSpPr>
        <dsp:cNvPr id="0" name=""/>
        <dsp:cNvSpPr/>
      </dsp:nvSpPr>
      <dsp:spPr>
        <a:xfrm>
          <a:off x="377808" y="1219776"/>
          <a:ext cx="2635762" cy="12495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>
        <a:off x="763806" y="1402765"/>
        <a:ext cx="1863766" cy="883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F4A24-F060-40D4-8C5E-E2D5DB58A8CB}">
      <dsp:nvSpPr>
        <dsp:cNvPr id="0" name=""/>
        <dsp:cNvSpPr/>
      </dsp:nvSpPr>
      <dsp:spPr>
        <a:xfrm>
          <a:off x="26902" y="633118"/>
          <a:ext cx="2279901" cy="1367940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Коррекционно-развивающее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02" y="633118"/>
        <a:ext cx="2279901" cy="1367940"/>
      </dsp:txXfrm>
    </dsp:sp>
    <dsp:sp modelId="{85B4B0C5-1408-4EA0-8BBC-0BFB8FEC6C61}">
      <dsp:nvSpPr>
        <dsp:cNvPr id="0" name=""/>
        <dsp:cNvSpPr/>
      </dsp:nvSpPr>
      <dsp:spPr>
        <a:xfrm>
          <a:off x="2602005" y="0"/>
          <a:ext cx="2279901" cy="1367940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</a:t>
          </a:r>
          <a:r>
            <a:rPr lang="ru-RU" sz="1500" kern="1200" dirty="0" smtClean="0"/>
            <a:t> </a:t>
          </a:r>
          <a:endParaRPr lang="ru-RU" sz="1900" kern="1200" dirty="0"/>
        </a:p>
      </dsp:txBody>
      <dsp:txXfrm>
        <a:off x="2602005" y="0"/>
        <a:ext cx="2279901" cy="1367940"/>
      </dsp:txXfrm>
    </dsp:sp>
    <dsp:sp modelId="{3D64D49F-33ED-4050-9150-2C3DC6DA898B}">
      <dsp:nvSpPr>
        <dsp:cNvPr id="0" name=""/>
        <dsp:cNvSpPr/>
      </dsp:nvSpPr>
      <dsp:spPr>
        <a:xfrm>
          <a:off x="5015782" y="716658"/>
          <a:ext cx="2279901" cy="1367940"/>
        </a:xfrm>
        <a:prstGeom prst="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Спортивно-оздоровительное</a:t>
          </a:r>
          <a:r>
            <a:rPr lang="ru-RU" sz="1500" kern="1200" dirty="0" smtClean="0"/>
            <a:t> </a:t>
          </a:r>
          <a:endParaRPr lang="ru-RU" sz="1900" kern="1200" dirty="0"/>
        </a:p>
      </dsp:txBody>
      <dsp:txXfrm>
        <a:off x="5015782" y="716658"/>
        <a:ext cx="2279901" cy="1367940"/>
      </dsp:txXfrm>
    </dsp:sp>
    <dsp:sp modelId="{C30BFCAB-2B64-412E-A7F8-938D6EBA34CC}">
      <dsp:nvSpPr>
        <dsp:cNvPr id="0" name=""/>
        <dsp:cNvSpPr/>
      </dsp:nvSpPr>
      <dsp:spPr>
        <a:xfrm>
          <a:off x="1253945" y="2312589"/>
          <a:ext cx="2279901" cy="1367940"/>
        </a:xfrm>
        <a:prstGeom prst="rect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Общекультурное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3945" y="2312589"/>
        <a:ext cx="2279901" cy="1367940"/>
      </dsp:txXfrm>
    </dsp:sp>
    <dsp:sp modelId="{550FC52B-C595-48E1-BB1B-88185E0DD9F8}">
      <dsp:nvSpPr>
        <dsp:cNvPr id="0" name=""/>
        <dsp:cNvSpPr/>
      </dsp:nvSpPr>
      <dsp:spPr>
        <a:xfrm>
          <a:off x="3761837" y="2312589"/>
          <a:ext cx="2279901" cy="1367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3761837" y="2312589"/>
        <a:ext cx="2279901" cy="1367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F3435-947F-49BC-9F69-A4786257809C}">
      <dsp:nvSpPr>
        <dsp:cNvPr id="0" name=""/>
        <dsp:cNvSpPr/>
      </dsp:nvSpPr>
      <dsp:spPr>
        <a:xfrm>
          <a:off x="2822387" y="2939230"/>
          <a:ext cx="2535013" cy="2385857"/>
        </a:xfrm>
        <a:prstGeom prst="ellipse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НАПРАВЛЕНИЯ ВНЕУРОЧНОЙ ДЕЯТЕЛЬНОСТИ </a:t>
          </a:r>
          <a:endParaRPr lang="ru-RU" sz="1800" kern="1200" dirty="0"/>
        </a:p>
      </dsp:txBody>
      <dsp:txXfrm>
        <a:off x="3193631" y="3288631"/>
        <a:ext cx="1792525" cy="1687055"/>
      </dsp:txXfrm>
    </dsp:sp>
    <dsp:sp modelId="{B60965B0-20B2-4E2C-9179-B16EAB04B9F1}">
      <dsp:nvSpPr>
        <dsp:cNvPr id="0" name=""/>
        <dsp:cNvSpPr/>
      </dsp:nvSpPr>
      <dsp:spPr>
        <a:xfrm rot="10140604">
          <a:off x="863750" y="4287698"/>
          <a:ext cx="1893946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665E6-6C55-437D-B3D1-1FAB9FC4A330}">
      <dsp:nvSpPr>
        <dsp:cNvPr id="0" name=""/>
        <dsp:cNvSpPr/>
      </dsp:nvSpPr>
      <dsp:spPr>
        <a:xfrm>
          <a:off x="-150405" y="4091928"/>
          <a:ext cx="2063045" cy="1326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Условия, предъявляемые к НОО и ООО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11546" y="4130787"/>
        <a:ext cx="1985327" cy="1249020"/>
      </dsp:txXfrm>
    </dsp:sp>
    <dsp:sp modelId="{F8CF27FD-0B19-4ABA-B303-42FAFE2DC1ED}">
      <dsp:nvSpPr>
        <dsp:cNvPr id="0" name=""/>
        <dsp:cNvSpPr/>
      </dsp:nvSpPr>
      <dsp:spPr>
        <a:xfrm rot="12033791">
          <a:off x="1026920" y="3041884"/>
          <a:ext cx="1843818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298B4-7102-4468-8B61-7EAD9076CE16}">
      <dsp:nvSpPr>
        <dsp:cNvPr id="0" name=""/>
        <dsp:cNvSpPr/>
      </dsp:nvSpPr>
      <dsp:spPr>
        <a:xfrm>
          <a:off x="0" y="2307225"/>
          <a:ext cx="2171318" cy="13958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Традиции воспитательной работы школы</a:t>
          </a:r>
          <a:endParaRPr lang="ru-RU" sz="1700" kern="1200" dirty="0"/>
        </a:p>
      </dsp:txBody>
      <dsp:txXfrm>
        <a:off x="40883" y="2348108"/>
        <a:ext cx="2089552" cy="1314071"/>
      </dsp:txXfrm>
    </dsp:sp>
    <dsp:sp modelId="{DB6FD600-A37D-4A0F-B14E-32486FFA32F9}">
      <dsp:nvSpPr>
        <dsp:cNvPr id="0" name=""/>
        <dsp:cNvSpPr/>
      </dsp:nvSpPr>
      <dsp:spPr>
        <a:xfrm rot="13811709">
          <a:off x="1373686" y="1939068"/>
          <a:ext cx="2255796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AD740-5F83-452A-B079-C5E435D8F259}">
      <dsp:nvSpPr>
        <dsp:cNvPr id="0" name=""/>
        <dsp:cNvSpPr/>
      </dsp:nvSpPr>
      <dsp:spPr>
        <a:xfrm>
          <a:off x="829370" y="668883"/>
          <a:ext cx="1900325" cy="1381544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Пожелания детей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869834" y="709347"/>
        <a:ext cx="1819397" cy="1300616"/>
      </dsp:txXfrm>
    </dsp:sp>
    <dsp:sp modelId="{BA1095E4-1863-4E71-99EC-A00E9A8B9834}">
      <dsp:nvSpPr>
        <dsp:cNvPr id="0" name=""/>
        <dsp:cNvSpPr/>
      </dsp:nvSpPr>
      <dsp:spPr>
        <a:xfrm rot="16200000">
          <a:off x="3067513" y="1510770"/>
          <a:ext cx="2044761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F5A18-5839-4A92-8757-69A82D8349C8}">
      <dsp:nvSpPr>
        <dsp:cNvPr id="0" name=""/>
        <dsp:cNvSpPr/>
      </dsp:nvSpPr>
      <dsp:spPr>
        <a:xfrm>
          <a:off x="3097976" y="93579"/>
          <a:ext cx="1983835" cy="136376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и предпочтения родителей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7919" y="133522"/>
        <a:ext cx="1903949" cy="1283878"/>
      </dsp:txXfrm>
    </dsp:sp>
    <dsp:sp modelId="{919BB9EA-09E5-4C31-87BB-58EEE11B43ED}">
      <dsp:nvSpPr>
        <dsp:cNvPr id="0" name=""/>
        <dsp:cNvSpPr/>
      </dsp:nvSpPr>
      <dsp:spPr>
        <a:xfrm rot="18413949">
          <a:off x="4429131" y="1808766"/>
          <a:ext cx="2379257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387F7-60E9-4992-B8F9-5CEBDA070156}">
      <dsp:nvSpPr>
        <dsp:cNvPr id="0" name=""/>
        <dsp:cNvSpPr/>
      </dsp:nvSpPr>
      <dsp:spPr>
        <a:xfrm>
          <a:off x="5336986" y="436783"/>
          <a:ext cx="1992071" cy="14154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Материально-техническая база школы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8443" y="478240"/>
        <a:ext cx="1909157" cy="1332519"/>
      </dsp:txXfrm>
    </dsp:sp>
    <dsp:sp modelId="{61D2E890-7204-4B82-9AFB-4DADD7F8A0EB}">
      <dsp:nvSpPr>
        <dsp:cNvPr id="0" name=""/>
        <dsp:cNvSpPr/>
      </dsp:nvSpPr>
      <dsp:spPr>
        <a:xfrm rot="20262177">
          <a:off x="5284084" y="2954503"/>
          <a:ext cx="1955193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20B83-DFFA-4C32-8E29-840C2A321709}">
      <dsp:nvSpPr>
        <dsp:cNvPr id="0" name=""/>
        <dsp:cNvSpPr/>
      </dsp:nvSpPr>
      <dsp:spPr>
        <a:xfrm>
          <a:off x="6204364" y="2131108"/>
          <a:ext cx="1923635" cy="1479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педагогов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7686" y="2174430"/>
        <a:ext cx="1836991" cy="1392472"/>
      </dsp:txXfrm>
    </dsp:sp>
    <dsp:sp modelId="{42B95CAF-D8CD-4736-B75E-9BC6B2F0DD25}">
      <dsp:nvSpPr>
        <dsp:cNvPr id="0" name=""/>
        <dsp:cNvSpPr/>
      </dsp:nvSpPr>
      <dsp:spPr>
        <a:xfrm rot="537957">
          <a:off x="5443509" y="4217644"/>
          <a:ext cx="2015395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4B948-9DA2-47A0-8833-CF522A4966F5}">
      <dsp:nvSpPr>
        <dsp:cNvPr id="0" name=""/>
        <dsp:cNvSpPr/>
      </dsp:nvSpPr>
      <dsp:spPr>
        <a:xfrm>
          <a:off x="6466858" y="3904859"/>
          <a:ext cx="1959468" cy="151380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Возможности взаимодействия с учреждениями ДО</a:t>
          </a:r>
          <a:endParaRPr lang="ru-RU" sz="1700" kern="1200" dirty="0"/>
        </a:p>
      </dsp:txBody>
      <dsp:txXfrm>
        <a:off x="6511196" y="3949197"/>
        <a:ext cx="1870792" cy="14251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29E82-A9A7-4C58-91DB-3202B7855A5A}">
      <dsp:nvSpPr>
        <dsp:cNvPr id="0" name=""/>
        <dsp:cNvSpPr/>
      </dsp:nvSpPr>
      <dsp:spPr>
        <a:xfrm>
          <a:off x="2405599" y="1281037"/>
          <a:ext cx="3222251" cy="3222251"/>
        </a:xfrm>
        <a:prstGeom prst="ellipse">
          <a:avLst/>
        </a:prstGeom>
        <a:solidFill>
          <a:srgbClr val="FF000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Инклюзивное образование 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7487" y="1752925"/>
        <a:ext cx="2278475" cy="2278475"/>
      </dsp:txXfrm>
    </dsp:sp>
    <dsp:sp modelId="{75CA5035-0212-489E-97AE-C31286FF55C7}">
      <dsp:nvSpPr>
        <dsp:cNvPr id="0" name=""/>
        <dsp:cNvSpPr/>
      </dsp:nvSpPr>
      <dsp:spPr>
        <a:xfrm>
          <a:off x="3103708" y="-135206"/>
          <a:ext cx="1826033" cy="1857885"/>
        </a:xfrm>
        <a:prstGeom prst="ellipse">
          <a:avLst/>
        </a:prstGeom>
        <a:solidFill>
          <a:srgbClr val="92D05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Уверенность ребенка в себе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1124" y="136875"/>
        <a:ext cx="1291201" cy="1313723"/>
      </dsp:txXfrm>
    </dsp:sp>
    <dsp:sp modelId="{84461E39-8EF6-4846-9135-FA85E17C4EA4}">
      <dsp:nvSpPr>
        <dsp:cNvPr id="0" name=""/>
        <dsp:cNvSpPr/>
      </dsp:nvSpPr>
      <dsp:spPr>
        <a:xfrm>
          <a:off x="4873664" y="855426"/>
          <a:ext cx="1920703" cy="1975046"/>
        </a:xfrm>
        <a:prstGeom prst="ellipse">
          <a:avLst/>
        </a:prstGeom>
        <a:solidFill>
          <a:srgbClr val="FFFF0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Общение со сверстниками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4944" y="1144665"/>
        <a:ext cx="1358143" cy="1396568"/>
      </dsp:txXfrm>
    </dsp:sp>
    <dsp:sp modelId="{C3811B35-4C6F-49A3-9408-2F4CEE8244E1}">
      <dsp:nvSpPr>
        <dsp:cNvPr id="0" name=""/>
        <dsp:cNvSpPr/>
      </dsp:nvSpPr>
      <dsp:spPr>
        <a:xfrm>
          <a:off x="4803806" y="2945523"/>
          <a:ext cx="2060420" cy="1991705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толерантного отношения к детям с ОВЗ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548" y="3237201"/>
        <a:ext cx="1456936" cy="1408349"/>
      </dsp:txXfrm>
    </dsp:sp>
    <dsp:sp modelId="{ED6E8A4D-35A1-4858-9CE8-1ABC6A0033FF}">
      <dsp:nvSpPr>
        <dsp:cNvPr id="0" name=""/>
        <dsp:cNvSpPr/>
      </dsp:nvSpPr>
      <dsp:spPr>
        <a:xfrm>
          <a:off x="3000065" y="4036843"/>
          <a:ext cx="2033321" cy="1907492"/>
        </a:xfrm>
        <a:prstGeom prst="ellipse">
          <a:avLst/>
        </a:prstGeom>
        <a:solidFill>
          <a:srgbClr val="FFC00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 в социуме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7838" y="4316189"/>
        <a:ext cx="1437775" cy="1348800"/>
      </dsp:txXfrm>
    </dsp:sp>
    <dsp:sp modelId="{1551205F-F6D7-4CF1-AD97-5F0BB64218D6}">
      <dsp:nvSpPr>
        <dsp:cNvPr id="0" name=""/>
        <dsp:cNvSpPr/>
      </dsp:nvSpPr>
      <dsp:spPr>
        <a:xfrm>
          <a:off x="1263773" y="3017886"/>
          <a:ext cx="1871322" cy="1846978"/>
        </a:xfrm>
        <a:prstGeom prst="ellipse">
          <a:avLst/>
        </a:prstGeom>
        <a:solidFill>
          <a:srgbClr val="7030A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образование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7822" y="3288370"/>
        <a:ext cx="1323224" cy="1306010"/>
      </dsp:txXfrm>
    </dsp:sp>
    <dsp:sp modelId="{BBA9185B-786F-4B67-BBA5-6123D4F0C390}">
      <dsp:nvSpPr>
        <dsp:cNvPr id="0" name=""/>
        <dsp:cNvSpPr/>
      </dsp:nvSpPr>
      <dsp:spPr>
        <a:xfrm>
          <a:off x="1291315" y="915150"/>
          <a:ext cx="1816238" cy="1855597"/>
        </a:xfrm>
        <a:prstGeom prst="ellipse">
          <a:avLst/>
        </a:prstGeom>
        <a:solidFill>
          <a:srgbClr val="00B0F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 проблем  детей с ОВЗ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7297" y="1186896"/>
        <a:ext cx="1284274" cy="1312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8835" y="1815353"/>
            <a:ext cx="10394577" cy="287767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И ИНТЕЛЛЕКТУАЛЬНОЕ РАЗВИТИЕ ОБУЧАЮЩИХСЯ  С  ОВЗ  ЧЕРЕЗ ВНЕУРОЧНУЮ ДЕЯТЕЛЬНОСТЬ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82388"/>
            <a:ext cx="8911687" cy="1116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635" y="1398494"/>
            <a:ext cx="8915400" cy="408242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целевые прогулки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 (совместная деятельность детей, педагогов и родителей)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вечера эстетической направленности (живопись, музыка, поэзия)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спортивных соревнований, праздников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игры нравственного и духовно-нравственного содержания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Рукоделие и все виды творческой художественной деятельности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" y="231962"/>
            <a:ext cx="4926106" cy="3694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12" y="151280"/>
            <a:ext cx="5033682" cy="3775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7787" r="65297"/>
          <a:stretch/>
        </p:blipFill>
        <p:spPr>
          <a:xfrm>
            <a:off x="4235823" y="818406"/>
            <a:ext cx="3402105" cy="66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09850" y="1209675"/>
            <a:ext cx="9582150" cy="470217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исследования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полезные практики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Олимпиады, соревнования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научные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Диспуты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3" y="174812"/>
            <a:ext cx="4186517" cy="4186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3" y="118782"/>
            <a:ext cx="4298576" cy="4298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94" y="3832412"/>
            <a:ext cx="4034117" cy="30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8588382"/>
              </p:ext>
            </p:extLst>
          </p:nvPr>
        </p:nvGraphicFramePr>
        <p:xfrm>
          <a:off x="2032000" y="1048870"/>
          <a:ext cx="8128000" cy="580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5694" y="134471"/>
            <a:ext cx="9648917" cy="10354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ИНКЛЮЗИВНОГО ОБРАЗОВАНИЯ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86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2" y="121024"/>
            <a:ext cx="4908178" cy="4908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3685" r="10155"/>
          <a:stretch/>
        </p:blipFill>
        <p:spPr>
          <a:xfrm>
            <a:off x="8068236" y="121024"/>
            <a:ext cx="3455893" cy="4770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58" y="2200835"/>
            <a:ext cx="4657165" cy="46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10029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ВНЕУРОЧНОЙ ДЕЯТЕЛЬНОСТИ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34671"/>
            <a:ext cx="8915400" cy="449131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развития и отдыха детей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самореализация детей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коллективной и организаторской деятельности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комфорт и социальная защищенность каждого ребенка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игрового сюжета в деятельности детей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9282"/>
            <a:ext cx="8911687" cy="9950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СТАНДАРТА К ОРГАНИЗАЦИИ ВНЕУРОЧНОЙ ДЕЯТЕЛЬНОСТИ ШКОЛЬНИКОВ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4365"/>
            <a:ext cx="8915400" cy="4908176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Неотъемлемая часть образовательного процесса в школе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в полной мере реализовать требования ФГОС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включается в вариативную часть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БУПа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и на неё отводится 10 часов в неделю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конкретным содержанием данного раздела находится в компетенции ОУ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Часы, отводимые на внеурочную деятельность, используются по желанию учащихся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Аудиторных занятий должно быть не более 50%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внеурочной деятельности должны быть строго ориентированы на воспитательные результаты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2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ВНЕУРОЧНОЙ ДЕЯТЕЛЬНОСТИ ОБУЧАЮЩИХСЯ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возрастных особенностей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индивидуальных и коллективных форм работы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активную жизненную позицию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 наглядность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теории с практикой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91345"/>
            <a:ext cx="8911687" cy="8685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УСПЕШНОЙ СОЦИАЛИЗАЦИИ ДЕТЕЙ С ОВЗ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педагогического коллектива и родительской общественности к принятию особого ребенка в своем коллективе 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34853126"/>
              </p:ext>
            </p:extLst>
          </p:nvPr>
        </p:nvGraphicFramePr>
        <p:xfrm>
          <a:off x="2589212" y="3228783"/>
          <a:ext cx="5843493" cy="284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 flipH="1">
            <a:off x="7772400" y="4022411"/>
            <a:ext cx="3732212" cy="16539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УВАЖЕНИЕ, ПРИНЯТИЕ, ОБЩЕНИЕ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1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649731"/>
              </p:ext>
            </p:extLst>
          </p:nvPr>
        </p:nvGraphicFramePr>
        <p:xfrm>
          <a:off x="1667891" y="1704814"/>
          <a:ext cx="9164369" cy="515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1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ВНЕУРОЧНОЙ ДЕЯТЕЛЬНОСТИ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713408"/>
              </p:ext>
            </p:extLst>
          </p:nvPr>
        </p:nvGraphicFramePr>
        <p:xfrm>
          <a:off x="2756646" y="1761564"/>
          <a:ext cx="7295684" cy="439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7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33211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8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03412"/>
            <a:ext cx="8911687" cy="11967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88459"/>
            <a:ext cx="8915400" cy="41227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учащихся и выработка у них исследовательских навыков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 адаптация ребенка в школе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аналитического и критического мышления учащихся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одаренных учащихся и обеспечение реализации их творческого потенциала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целеустремленности и системности в учебной деятельности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" y="295836"/>
            <a:ext cx="5199527" cy="38996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46" y="336176"/>
            <a:ext cx="5145741" cy="3859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22" y="2765613"/>
            <a:ext cx="4092387" cy="40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405</TotalTime>
  <Words>353</Words>
  <Application>Microsoft Office PowerPoint</Application>
  <PresentationFormat>Широкоэкранный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ТВОРЧЕСКОЕ И ИНТЕЛЛЕКТУАЛЬНОЕ РАЗВИТИЕ ОБУЧАЮЩИХСЯ  С  ОВЗ  ЧЕРЕЗ ВНЕУРОЧНУЮ ДЕЯТЕЛЬНОСТЬ </vt:lpstr>
      <vt:lpstr>ТРЕБОВАНИЯ СТАНДАРТА К ОРГАНИЗАЦИИ ВНЕУРОЧНОЙ ДЕЯТЕЛЬНОСТИ ШКОЛЬНИКОВ</vt:lpstr>
      <vt:lpstr>ПРИНЦИПЫ ОРГАНИЗАЦИИ ВНЕУРОЧНОЙ ДЕЯТЕЛЬНОСТИ ОБУЧАЮЩИХСЯ </vt:lpstr>
      <vt:lpstr>УСЛОВИЯ ДЛЯ УСПЕШНОЙ СОЦИАЛИЗАЦИИ ДЕТЕЙ С ОВЗ </vt:lpstr>
      <vt:lpstr>ОРГАНИЗАЦИЯ  ВНЕУРОЧНОЙ ДЕЯТЕЛЬНОСТИ</vt:lpstr>
      <vt:lpstr>НАПРАВЛЕНИЯ  ВНЕУРОЧНОЙ ДЕЯТЕЛЬНОСТИ </vt:lpstr>
      <vt:lpstr>Презентация PowerPoint</vt:lpstr>
      <vt:lpstr>ЗАДАЧИ  ВНЕУРОЧНОЙ ДЕЯТЕЛЬНОСТИ</vt:lpstr>
      <vt:lpstr>Презентация PowerPoint</vt:lpstr>
      <vt:lpstr>ФОРМЫ  ВНЕУРОЧНОЙ РАБОТЫ</vt:lpstr>
      <vt:lpstr>Презентация PowerPoint</vt:lpstr>
      <vt:lpstr>Презентация PowerPoint</vt:lpstr>
      <vt:lpstr>Презентация PowerPoint</vt:lpstr>
      <vt:lpstr>ДОСТОИНСТВА ИНКЛЮЗИВНОГО ОБРАЗОВАНИЯ </vt:lpstr>
      <vt:lpstr>Презентация PowerPoint</vt:lpstr>
      <vt:lpstr>ОЖИДАЕМЫЕ РЕЗУЛЬТАТЫ ВНЕУРОЧНОЙ ДЕЯТЕЛЬНОСТИ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ОРГАНИЗАЦИИ ВНЕУРОЧНОЙ ДЕЯТЕЛЬНОСТИ ОБУЧАЮЩИХСЯ</dc:title>
  <dc:creator>user</dc:creator>
  <cp:lastModifiedBy>user</cp:lastModifiedBy>
  <cp:revision>22</cp:revision>
  <dcterms:created xsi:type="dcterms:W3CDTF">2023-04-19T11:58:41Z</dcterms:created>
  <dcterms:modified xsi:type="dcterms:W3CDTF">2023-04-20T13:51:13Z</dcterms:modified>
</cp:coreProperties>
</file>